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varScale="1">
        <p:scale>
          <a:sx n="47" d="100"/>
          <a:sy n="47" d="100"/>
        </p:scale>
        <p:origin x="-1272"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7E0634E-6DAB-42DC-9354-8BA1B3EE9E9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E0634E-6DAB-42DC-9354-8BA1B3EE9E9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E0634E-6DAB-42DC-9354-8BA1B3EE9E9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E0634E-6DAB-42DC-9354-8BA1B3EE9E9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E0634E-6DAB-42DC-9354-8BA1B3EE9E9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E0634E-6DAB-42DC-9354-8BA1B3EE9E9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7E0634E-6DAB-42DC-9354-8BA1B3EE9E9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7E0634E-6DAB-42DC-9354-8BA1B3EE9E9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7E0634E-6DAB-42DC-9354-8BA1B3EE9E9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E0634E-6DAB-42DC-9354-8BA1B3EE9E9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32CB0B0B-2ADA-4DC2-96D4-5C1ADDECA3EF}" type="datetimeFigureOut">
              <a:rPr lang="ru-RU" smtClean="0"/>
              <a:pPr/>
              <a:t>19.10.2017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7E0634E-6DAB-42DC-9354-8BA1B3EE9E93}"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CB0B0B-2ADA-4DC2-96D4-5C1ADDECA3EF}" type="datetimeFigureOut">
              <a:rPr lang="ru-RU" smtClean="0"/>
              <a:pPr/>
              <a:t>19.10.2017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7E0634E-6DAB-42DC-9354-8BA1B3EE9E93}"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Things that can be used again</a:t>
            </a:r>
            <a:r>
              <a:rPr lang="ru-RU" dirty="0" smtClean="0"/>
              <a:t>.</a:t>
            </a:r>
            <a:endParaRPr lang="ru-RU" dirty="0"/>
          </a:p>
        </p:txBody>
      </p:sp>
      <p:sp>
        <p:nvSpPr>
          <p:cNvPr id="3" name="Подзаголовок 2"/>
          <p:cNvSpPr>
            <a:spLocks noGrp="1"/>
          </p:cNvSpPr>
          <p:nvPr>
            <p:ph type="subTitle" idx="1"/>
          </p:nvPr>
        </p:nvSpPr>
        <p:spPr/>
        <p:txBody>
          <a:bodyPr>
            <a:normAutofit/>
          </a:bodyPr>
          <a:lstStyle/>
          <a:p>
            <a:r>
              <a:rPr lang="en-US" sz="5400" dirty="0" smtClean="0"/>
              <a:t>What can be done from plastic bottles</a:t>
            </a:r>
            <a:r>
              <a:rPr lang="ru-RU" sz="5400" dirty="0" smtClean="0"/>
              <a:t>.</a:t>
            </a:r>
            <a:endParaRPr lang="ru-RU" sz="5400"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1. Containers for cosmetics or toiletries</a:t>
            </a:r>
            <a:r>
              <a:rPr lang="ru-RU" dirty="0" smtClean="0"/>
              <a:t>.</a:t>
            </a:r>
            <a:endParaRPr lang="ru-RU" dirty="0"/>
          </a:p>
        </p:txBody>
      </p:sp>
      <p:pic>
        <p:nvPicPr>
          <p:cNvPr id="4" name="Содержимое 3" descr="pluii-pap-denise-meneghello-lancamento-8.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652120" y="1916832"/>
            <a:ext cx="2952241" cy="4389437"/>
          </a:xfrm>
        </p:spPr>
      </p:pic>
      <p:sp>
        <p:nvSpPr>
          <p:cNvPr id="5" name="Прямоугольник 4"/>
          <p:cNvSpPr/>
          <p:nvPr/>
        </p:nvSpPr>
        <p:spPr>
          <a:xfrm>
            <a:off x="395536" y="2420888"/>
            <a:ext cx="4788024" cy="4031873"/>
          </a:xfrm>
          <a:prstGeom prst="rect">
            <a:avLst/>
          </a:prstGeom>
        </p:spPr>
        <p:txBody>
          <a:bodyPr wrap="square">
            <a:spAutoFit/>
          </a:bodyPr>
          <a:lstStyle/>
          <a:p>
            <a:r>
              <a:rPr lang="ru-RU" sz="3200" dirty="0" smtClean="0"/>
              <a:t>1)</a:t>
            </a:r>
            <a:r>
              <a:rPr lang="en-US" sz="3200" dirty="0" smtClean="0"/>
              <a:t>Find some plastic bottles of different colors and shapes.</a:t>
            </a:r>
            <a:br>
              <a:rPr lang="en-US" sz="3200" dirty="0" smtClean="0"/>
            </a:br>
            <a:r>
              <a:rPr lang="ru-RU" sz="3200" dirty="0" smtClean="0"/>
              <a:t>2)</a:t>
            </a:r>
            <a:r>
              <a:rPr lang="en-US" sz="3200" dirty="0" smtClean="0"/>
              <a:t>Cut the bottom portion of the required height.</a:t>
            </a:r>
            <a:br>
              <a:rPr lang="en-US" sz="3200" dirty="0" smtClean="0"/>
            </a:br>
            <a:r>
              <a:rPr lang="ru-RU" sz="3200" dirty="0" smtClean="0"/>
              <a:t>3)</a:t>
            </a:r>
            <a:r>
              <a:rPr lang="ru-RU" sz="3200" dirty="0" err="1" smtClean="0"/>
              <a:t>Smoothen</a:t>
            </a:r>
            <a:r>
              <a:rPr lang="ru-RU" sz="3200" dirty="0" smtClean="0"/>
              <a:t> </a:t>
            </a:r>
            <a:r>
              <a:rPr lang="ru-RU" sz="3200" dirty="0" err="1" smtClean="0"/>
              <a:t>the</a:t>
            </a:r>
            <a:r>
              <a:rPr lang="ru-RU" sz="3200" dirty="0" smtClean="0"/>
              <a:t> </a:t>
            </a:r>
            <a:r>
              <a:rPr lang="ru-RU" sz="3200" dirty="0" err="1" smtClean="0"/>
              <a:t>edges</a:t>
            </a:r>
            <a:r>
              <a:rPr lang="ru-RU" sz="3200" dirty="0" smtClean="0"/>
              <a:t> </a:t>
            </a:r>
            <a:r>
              <a:rPr lang="ru-RU" sz="3200" dirty="0" err="1" smtClean="0"/>
              <a:t>with</a:t>
            </a:r>
            <a:r>
              <a:rPr lang="ru-RU" sz="3200" dirty="0" smtClean="0"/>
              <a:t> </a:t>
            </a:r>
            <a:r>
              <a:rPr lang="ru-RU" sz="3200" dirty="0" err="1" smtClean="0"/>
              <a:t>a</a:t>
            </a:r>
            <a:r>
              <a:rPr lang="ru-RU" sz="3200" dirty="0" smtClean="0"/>
              <a:t> </a:t>
            </a:r>
            <a:r>
              <a:rPr lang="ru-RU" sz="3200" dirty="0" err="1" smtClean="0"/>
              <a:t>hot</a:t>
            </a:r>
            <a:r>
              <a:rPr lang="ru-RU" sz="3200" dirty="0" smtClean="0"/>
              <a:t> </a:t>
            </a:r>
            <a:r>
              <a:rPr lang="ru-RU" sz="3200" dirty="0" err="1" smtClean="0"/>
              <a:t>iron</a:t>
            </a:r>
            <a:r>
              <a:rPr lang="ru-RU" sz="3200" dirty="0" smtClean="0"/>
              <a:t>.</a:t>
            </a:r>
            <a:br>
              <a:rPr lang="ru-RU" sz="3200" dirty="0" smtClean="0"/>
            </a:br>
            <a:r>
              <a:rPr lang="ru-RU" sz="3200" dirty="0" smtClean="0"/>
              <a:t>4)</a:t>
            </a:r>
            <a:r>
              <a:rPr lang="ru-RU" sz="3200" dirty="0" err="1" smtClean="0"/>
              <a:t>Enjoy</a:t>
            </a:r>
            <a:r>
              <a:rPr lang="ru-RU" sz="3200" dirty="0" smtClean="0"/>
              <a:t>!</a:t>
            </a:r>
            <a:endParaRPr lang="ru-RU"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2. Packaging for bulk products</a:t>
            </a:r>
            <a:r>
              <a:rPr lang="ru-RU" dirty="0" smtClean="0"/>
              <a:t>.</a:t>
            </a:r>
            <a:endParaRPr lang="ru-RU" dirty="0"/>
          </a:p>
        </p:txBody>
      </p:sp>
      <p:pic>
        <p:nvPicPr>
          <p:cNvPr id="6" name="Содержимое 5" descr="3eb9fd44e558b2b3bfdac74998f9b7af.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364088" y="1988840"/>
            <a:ext cx="3230626" cy="4389437"/>
          </a:xfrm>
        </p:spPr>
      </p:pic>
      <p:sp>
        <p:nvSpPr>
          <p:cNvPr id="4" name="Прямоугольник 3"/>
          <p:cNvSpPr/>
          <p:nvPr/>
        </p:nvSpPr>
        <p:spPr>
          <a:xfrm>
            <a:off x="251520" y="2564904"/>
            <a:ext cx="4788024" cy="3539430"/>
          </a:xfrm>
          <a:prstGeom prst="rect">
            <a:avLst/>
          </a:prstGeom>
        </p:spPr>
        <p:txBody>
          <a:bodyPr wrap="square">
            <a:spAutoFit/>
          </a:bodyPr>
          <a:lstStyle/>
          <a:p>
            <a:r>
              <a:rPr lang="ru-RU" sz="3200" dirty="0" smtClean="0"/>
              <a:t>1)</a:t>
            </a:r>
            <a:r>
              <a:rPr lang="en-US" sz="3200" dirty="0" smtClean="0"/>
              <a:t>Cut off the top part of the bottle.</a:t>
            </a:r>
            <a:br>
              <a:rPr lang="en-US" sz="3200" dirty="0" smtClean="0"/>
            </a:br>
            <a:r>
              <a:rPr lang="ru-RU" sz="3200" dirty="0" smtClean="0"/>
              <a:t>2)</a:t>
            </a:r>
            <a:r>
              <a:rPr lang="en-US" sz="3200" dirty="0" smtClean="0"/>
              <a:t>Turn off the tube and pass into the upper part of the bag.</a:t>
            </a:r>
            <a:br>
              <a:rPr lang="en-US" sz="3200" dirty="0" smtClean="0"/>
            </a:br>
            <a:r>
              <a:rPr lang="ru-RU" sz="3200" dirty="0" smtClean="0"/>
              <a:t>3)</a:t>
            </a:r>
            <a:r>
              <a:rPr lang="ru-RU" sz="3200" dirty="0" err="1" smtClean="0"/>
              <a:t>Wrap</a:t>
            </a:r>
            <a:r>
              <a:rPr lang="ru-RU" sz="3200" dirty="0" smtClean="0"/>
              <a:t> </a:t>
            </a:r>
            <a:r>
              <a:rPr lang="ru-RU" sz="3200" dirty="0" err="1" smtClean="0"/>
              <a:t>the</a:t>
            </a:r>
            <a:r>
              <a:rPr lang="ru-RU" sz="3200" dirty="0" smtClean="0"/>
              <a:t> </a:t>
            </a:r>
            <a:r>
              <a:rPr lang="ru-RU" sz="3200" dirty="0" err="1" smtClean="0"/>
              <a:t>bag</a:t>
            </a:r>
            <a:r>
              <a:rPr lang="ru-RU" sz="3200" dirty="0" smtClean="0"/>
              <a:t> </a:t>
            </a:r>
            <a:r>
              <a:rPr lang="ru-RU" sz="3200" dirty="0" err="1" smtClean="0"/>
              <a:t>out</a:t>
            </a:r>
            <a:r>
              <a:rPr lang="ru-RU" sz="3200" dirty="0" smtClean="0"/>
              <a:t> </a:t>
            </a:r>
            <a:r>
              <a:rPr lang="ru-RU" sz="3200" dirty="0" err="1" smtClean="0"/>
              <a:t>and</a:t>
            </a:r>
            <a:r>
              <a:rPr lang="ru-RU" sz="3200" dirty="0" smtClean="0"/>
              <a:t> </a:t>
            </a:r>
            <a:r>
              <a:rPr lang="ru-RU" sz="3200" dirty="0" err="1" smtClean="0"/>
              <a:t>replace</a:t>
            </a:r>
            <a:r>
              <a:rPr lang="ru-RU" sz="3200" dirty="0" smtClean="0"/>
              <a:t> </a:t>
            </a:r>
            <a:r>
              <a:rPr lang="ru-RU" sz="3200" dirty="0" err="1" smtClean="0"/>
              <a:t>the</a:t>
            </a:r>
            <a:r>
              <a:rPr lang="ru-RU" sz="3200" dirty="0" smtClean="0"/>
              <a:t> </a:t>
            </a:r>
            <a:r>
              <a:rPr lang="ru-RU" sz="3200" dirty="0" err="1" smtClean="0"/>
              <a:t>tube</a:t>
            </a:r>
            <a:r>
              <a:rPr lang="ru-RU" sz="3200" dirty="0" smtClean="0"/>
              <a:t>.</a:t>
            </a:r>
            <a:endParaRPr lang="ru-RU"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3. Container detail on the zipper</a:t>
            </a:r>
            <a:r>
              <a:rPr lang="ru-RU" dirty="0" smtClean="0"/>
              <a:t>.</a:t>
            </a:r>
            <a:endParaRPr lang="ru-RU" dirty="0"/>
          </a:p>
        </p:txBody>
      </p:sp>
      <p:pic>
        <p:nvPicPr>
          <p:cNvPr id="4" name="Содержимое 3" descr="5.pn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156176" y="1988840"/>
            <a:ext cx="2075007" cy="4389437"/>
          </a:xfrm>
        </p:spPr>
      </p:pic>
      <p:sp>
        <p:nvSpPr>
          <p:cNvPr id="5" name="Прямоугольник 4"/>
          <p:cNvSpPr/>
          <p:nvPr/>
        </p:nvSpPr>
        <p:spPr>
          <a:xfrm>
            <a:off x="467544" y="2420888"/>
            <a:ext cx="4968552" cy="3046988"/>
          </a:xfrm>
          <a:prstGeom prst="rect">
            <a:avLst/>
          </a:prstGeom>
        </p:spPr>
        <p:txBody>
          <a:bodyPr wrap="square">
            <a:spAutoFit/>
          </a:bodyPr>
          <a:lstStyle/>
          <a:p>
            <a:r>
              <a:rPr lang="ru-RU" sz="3200" dirty="0" smtClean="0"/>
              <a:t>1)</a:t>
            </a:r>
            <a:r>
              <a:rPr lang="en-US" sz="3200" dirty="0" smtClean="0"/>
              <a:t>Cut the bottoms of two bottles.</a:t>
            </a:r>
            <a:br>
              <a:rPr lang="en-US" sz="3200" dirty="0" smtClean="0"/>
            </a:br>
            <a:r>
              <a:rPr lang="ru-RU" sz="3200" dirty="0" smtClean="0"/>
              <a:t>2)</a:t>
            </a:r>
            <a:r>
              <a:rPr lang="en-US" sz="3200" dirty="0" smtClean="0"/>
              <a:t>Glue with glue gun zipper to the cut lines.</a:t>
            </a:r>
            <a:br>
              <a:rPr lang="en-US" sz="3200" dirty="0" smtClean="0"/>
            </a:br>
            <a:r>
              <a:rPr lang="ru-RU" sz="3200" dirty="0" smtClean="0"/>
              <a:t>3)</a:t>
            </a:r>
            <a:r>
              <a:rPr lang="ru-RU" sz="3200" dirty="0" err="1" smtClean="0"/>
              <a:t>Connect</a:t>
            </a:r>
            <a:r>
              <a:rPr lang="ru-RU" sz="3200" dirty="0" smtClean="0"/>
              <a:t> </a:t>
            </a:r>
            <a:r>
              <a:rPr lang="ru-RU" sz="3200" dirty="0" err="1" smtClean="0"/>
              <a:t>the</a:t>
            </a:r>
            <a:r>
              <a:rPr lang="ru-RU" sz="3200" dirty="0" smtClean="0"/>
              <a:t> </a:t>
            </a:r>
            <a:r>
              <a:rPr lang="ru-RU" sz="3200" dirty="0" err="1" smtClean="0"/>
              <a:t>two</a:t>
            </a:r>
            <a:r>
              <a:rPr lang="ru-RU" sz="3200" dirty="0" smtClean="0"/>
              <a:t> </a:t>
            </a:r>
            <a:r>
              <a:rPr lang="ru-RU" sz="3200" dirty="0" err="1" smtClean="0"/>
              <a:t>halves</a:t>
            </a:r>
            <a:r>
              <a:rPr lang="ru-RU" sz="3200" dirty="0" smtClean="0"/>
              <a:t> </a:t>
            </a:r>
            <a:r>
              <a:rPr lang="ru-RU" sz="3200" dirty="0" err="1" smtClean="0"/>
              <a:t>together</a:t>
            </a:r>
            <a:r>
              <a:rPr lang="ru-RU" sz="3200" dirty="0" smtClean="0"/>
              <a:t>.</a:t>
            </a:r>
            <a:endParaRPr lang="ru-RU"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4. Flower pots</a:t>
            </a:r>
            <a:r>
              <a:rPr lang="ru-RU" dirty="0" smtClean="0"/>
              <a:t>.</a:t>
            </a:r>
            <a:endParaRPr lang="ru-RU" dirty="0"/>
          </a:p>
        </p:txBody>
      </p:sp>
      <p:pic>
        <p:nvPicPr>
          <p:cNvPr id="4" name="Содержимое 3" descr="Plastic2.pn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499992" y="1772816"/>
            <a:ext cx="4392488" cy="4896544"/>
          </a:xfrm>
        </p:spPr>
      </p:pic>
      <p:sp>
        <p:nvSpPr>
          <p:cNvPr id="5" name="Прямоугольник 4"/>
          <p:cNvSpPr/>
          <p:nvPr/>
        </p:nvSpPr>
        <p:spPr>
          <a:xfrm>
            <a:off x="395536" y="2492896"/>
            <a:ext cx="3744416" cy="1569660"/>
          </a:xfrm>
          <a:prstGeom prst="rect">
            <a:avLst/>
          </a:prstGeom>
        </p:spPr>
        <p:txBody>
          <a:bodyPr wrap="square">
            <a:spAutoFit/>
          </a:bodyPr>
          <a:lstStyle/>
          <a:p>
            <a:r>
              <a:rPr lang="en-US" sz="3200" dirty="0" smtClean="0"/>
              <a:t>Here everything depends on your imagination.</a:t>
            </a:r>
            <a:endParaRPr lang="ru-RU"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Safe transportation of flowers</a:t>
            </a:r>
            <a:r>
              <a:rPr lang="ru-RU" dirty="0" smtClean="0"/>
              <a:t>.</a:t>
            </a:r>
            <a:endParaRPr lang="ru-RU" dirty="0"/>
          </a:p>
        </p:txBody>
      </p:sp>
      <p:pic>
        <p:nvPicPr>
          <p:cNvPr id="4" name="Содержимое 3" descr="1e82648c.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652120" y="1988840"/>
            <a:ext cx="2928577" cy="4389437"/>
          </a:xfrm>
        </p:spPr>
      </p:pic>
      <p:sp>
        <p:nvSpPr>
          <p:cNvPr id="5" name="Прямоугольник 4"/>
          <p:cNvSpPr/>
          <p:nvPr/>
        </p:nvSpPr>
        <p:spPr>
          <a:xfrm>
            <a:off x="683568" y="2636912"/>
            <a:ext cx="4572000" cy="3539430"/>
          </a:xfrm>
          <a:prstGeom prst="rect">
            <a:avLst/>
          </a:prstGeom>
        </p:spPr>
        <p:txBody>
          <a:bodyPr>
            <a:spAutoFit/>
          </a:bodyPr>
          <a:lstStyle/>
          <a:p>
            <a:r>
              <a:rPr lang="en-US" sz="3200" dirty="0" smtClean="0"/>
              <a:t>If you want to give to someone living flower and do not know how to deliver it in one piece, make from a plastic bottle of suitable size safety cover.</a:t>
            </a:r>
            <a:endParaRPr lang="ru-RU"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6. Fruit bowl</a:t>
            </a:r>
            <a:r>
              <a:rPr lang="ru-RU" dirty="0" smtClean="0"/>
              <a:t>.</a:t>
            </a:r>
            <a:endParaRPr lang="ru-RU" dirty="0"/>
          </a:p>
        </p:txBody>
      </p:sp>
      <p:pic>
        <p:nvPicPr>
          <p:cNvPr id="4" name="Содержимое 3" descr="db5e6714e874c963911ea7242977f2a5.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508104" y="1700808"/>
            <a:ext cx="3240360" cy="4896544"/>
          </a:xfrm>
        </p:spPr>
      </p:pic>
      <p:sp>
        <p:nvSpPr>
          <p:cNvPr id="5" name="Прямоугольник 4"/>
          <p:cNvSpPr/>
          <p:nvPr/>
        </p:nvSpPr>
        <p:spPr>
          <a:xfrm>
            <a:off x="467544" y="2276872"/>
            <a:ext cx="4572000" cy="4524315"/>
          </a:xfrm>
          <a:prstGeom prst="rect">
            <a:avLst/>
          </a:prstGeom>
        </p:spPr>
        <p:txBody>
          <a:bodyPr>
            <a:spAutoFit/>
          </a:bodyPr>
          <a:lstStyle/>
          <a:p>
            <a:r>
              <a:rPr lang="ru-RU" sz="3200" dirty="0" smtClean="0"/>
              <a:t>1)</a:t>
            </a:r>
            <a:r>
              <a:rPr lang="en-US" sz="3200" dirty="0" smtClean="0"/>
              <a:t>Cut off the bottom part of the bottle.</a:t>
            </a:r>
            <a:br>
              <a:rPr lang="en-US" sz="3200" dirty="0" smtClean="0"/>
            </a:br>
            <a:r>
              <a:rPr lang="ru-RU" sz="3200" dirty="0" smtClean="0"/>
              <a:t>2)</a:t>
            </a:r>
            <a:r>
              <a:rPr lang="en-US" sz="3200" dirty="0" smtClean="0"/>
              <a:t>Gently over the fire hold it so that it changed its shape.</a:t>
            </a:r>
            <a:br>
              <a:rPr lang="en-US" sz="3200" dirty="0" smtClean="0"/>
            </a:br>
            <a:r>
              <a:rPr lang="ru-RU" sz="3200" dirty="0" smtClean="0"/>
              <a:t>3)</a:t>
            </a:r>
            <a:r>
              <a:rPr lang="en-US" sz="3200" dirty="0" smtClean="0"/>
              <a:t>Soldering iron prepare the surfaces to form recesses similar to the air bubbles.</a:t>
            </a:r>
            <a:endParaRPr lang="ru-RU"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7. A container for toys</a:t>
            </a:r>
            <a:r>
              <a:rPr lang="ru-RU" dirty="0" smtClean="0"/>
              <a:t>.</a:t>
            </a:r>
            <a:endParaRPr lang="ru-RU" dirty="0"/>
          </a:p>
        </p:txBody>
      </p:sp>
      <p:pic>
        <p:nvPicPr>
          <p:cNvPr id="4" name="Содержимое 3" descr="a5ac34026d3a34c8fc14399fa6ba6677.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364088" y="1844824"/>
            <a:ext cx="3495870" cy="4806205"/>
          </a:xfrm>
        </p:spPr>
      </p:pic>
      <p:sp>
        <p:nvSpPr>
          <p:cNvPr id="2049" name="Rectangle 1"/>
          <p:cNvSpPr>
            <a:spLocks noChangeArrowheads="1"/>
          </p:cNvSpPr>
          <p:nvPr/>
        </p:nvSpPr>
        <p:spPr bwMode="auto">
          <a:xfrm>
            <a:off x="251520" y="2657818"/>
            <a:ext cx="4824536"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dirty="0" smtClean="0">
                <a:ln>
                  <a:noFill/>
                </a:ln>
                <a:solidFill>
                  <a:schemeClr val="tx1"/>
                </a:solidFill>
                <a:effectLst/>
                <a:latin typeface="Calibri" pitchFamily="34" charset="0"/>
                <a:ea typeface="Times New Roman" pitchFamily="18" charset="0"/>
                <a:cs typeface="Times New Roman" pitchFamily="18" charset="0"/>
              </a:rPr>
              <a:t>Only one ribbon and two strings will turn a plastic bottle into a transparent container for small toys.</a:t>
            </a:r>
            <a:endParaRPr kumimoji="0" lang="en-US" sz="3200" b="0" i="0" u="none" strike="noStrike" cap="none" normalizeH="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8. Holder for thread</a:t>
            </a:r>
            <a:r>
              <a:rPr lang="ru-RU" dirty="0" smtClean="0"/>
              <a:t>.</a:t>
            </a:r>
            <a:endParaRPr lang="ru-RU" dirty="0"/>
          </a:p>
        </p:txBody>
      </p:sp>
      <p:pic>
        <p:nvPicPr>
          <p:cNvPr id="4" name="Содержимое 3" descr="2fc19b23699a0b0cb6f61789baa06cdb.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499992" y="1916832"/>
            <a:ext cx="4304711" cy="4734197"/>
          </a:xfrm>
        </p:spPr>
      </p:pic>
      <p:sp>
        <p:nvSpPr>
          <p:cNvPr id="1025" name="Rectangle 1"/>
          <p:cNvSpPr>
            <a:spLocks noChangeArrowheads="1"/>
          </p:cNvSpPr>
          <p:nvPr/>
        </p:nvSpPr>
        <p:spPr bwMode="auto">
          <a:xfrm>
            <a:off x="179512" y="1988840"/>
            <a:ext cx="4283968"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If you or someone in your family is engaged in knitting, you will appreciate this simple device made of plastic bottles, which will not allow the balls of yarn to chase around the room.</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TotalTime>
  <Words>202</Words>
  <Application>Microsoft Office PowerPoint</Application>
  <PresentationFormat>Экран (4:3)</PresentationFormat>
  <Paragraphs>18</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Поток</vt:lpstr>
      <vt:lpstr>Things that can be used again.</vt:lpstr>
      <vt:lpstr>1. Containers for cosmetics or toiletries.</vt:lpstr>
      <vt:lpstr>2. Packaging for bulk products.</vt:lpstr>
      <vt:lpstr>3. Container detail on the zipper.</vt:lpstr>
      <vt:lpstr>4. Flower pots.</vt:lpstr>
      <vt:lpstr>5. Safe transportation of flowers.</vt:lpstr>
      <vt:lpstr>6. Fruit bowl.</vt:lpstr>
      <vt:lpstr>7. A container for toys.</vt:lpstr>
      <vt:lpstr>8. Holder for thread.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Things that can be used again.</dc:title>
  <dc:creator>Valera</dc:creator>
  <cp:lastModifiedBy>Ольга</cp:lastModifiedBy>
  <cp:revision>15</cp:revision>
  <dcterms:created xsi:type="dcterms:W3CDTF">2016-11-05T08:38:29Z</dcterms:created>
  <dcterms:modified xsi:type="dcterms:W3CDTF">2017-10-19T20:40:55Z</dcterms:modified>
</cp:coreProperties>
</file>