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6" r:id="rId2"/>
    <p:sldId id="281" r:id="rId3"/>
    <p:sldId id="293" r:id="rId4"/>
    <p:sldId id="301" r:id="rId5"/>
    <p:sldId id="291" r:id="rId6"/>
    <p:sldId id="292" r:id="rId7"/>
    <p:sldId id="259" r:id="rId8"/>
    <p:sldId id="299" r:id="rId9"/>
    <p:sldId id="260" r:id="rId10"/>
    <p:sldId id="282" r:id="rId11"/>
    <p:sldId id="285" r:id="rId12"/>
    <p:sldId id="286" r:id="rId13"/>
    <p:sldId id="288" r:id="rId14"/>
    <p:sldId id="290" r:id="rId15"/>
    <p:sldId id="300" r:id="rId16"/>
    <p:sldId id="303" r:id="rId17"/>
    <p:sldId id="302" r:id="rId18"/>
    <p:sldId id="261" r:id="rId19"/>
    <p:sldId id="298" r:id="rId20"/>
    <p:sldId id="257" r:id="rId21"/>
  </p:sldIdLst>
  <p:sldSz cx="9144000" cy="6858000" type="screen4x3"/>
  <p:notesSz cx="9947275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10486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4487" y="0"/>
            <a:ext cx="4310486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9AD7E-DA63-422D-BFCC-49F1F7DDD564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10486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4487" y="6513910"/>
            <a:ext cx="4310486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1DBB4-41E4-4EFF-AE6E-3ADBD65E6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07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10486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4487" y="0"/>
            <a:ext cx="4310486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3CA35-4343-4C62-888E-CC8EAA21E89A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59138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728" y="3257550"/>
            <a:ext cx="795782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10486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4487" y="6513910"/>
            <a:ext cx="4310486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4A886-4F5F-4FA6-9E9D-8C15288393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014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75167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97774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3276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556688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45364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00297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06389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14556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00266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70811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80679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96F8-9852-4DA3-9094-40A18D69D72F}" type="datetimeFigureOut">
              <a:rPr lang="ru-RU" smtClean="0"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8F0B5-CF27-4A9D-8F7B-8ABC99035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78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7907"/>
            <a:ext cx="7992888" cy="2528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ru-RU" sz="4000" dirty="0" smtClean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Информационный проект</a:t>
            </a:r>
            <a:endParaRPr lang="ru-RU" sz="3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ru-RU" sz="6000" dirty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«Доска объявлений»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912982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228599"/>
            <a:ext cx="4464496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latin typeface="Comic Sans MS"/>
                <a:ea typeface="Calibri"/>
                <a:cs typeface="Times New Roman"/>
              </a:rPr>
              <a:t>Трое из Простоквашино</a:t>
            </a:r>
            <a:endParaRPr lang="ru-RU" altLang="ru-RU" sz="2800" b="1" dirty="0">
              <a:latin typeface="Comic Sans MS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54095"/>
            <a:ext cx="3620402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64959" y="3099001"/>
            <a:ext cx="4752528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latin typeface="Comic Sans MS"/>
                <a:ea typeface="Calibri"/>
                <a:cs typeface="Times New Roman"/>
              </a:rPr>
              <a:t>Автор: Эдуард Николаевич Успенский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868144" y="3272490"/>
            <a:ext cx="27718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Бюро находок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3861048"/>
            <a:ext cx="3887215" cy="1964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417739" y="5949280"/>
            <a:ext cx="2771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latin typeface="Comic Sans MS"/>
                <a:ea typeface="Calibri"/>
                <a:cs typeface="Times New Roman"/>
              </a:rPr>
              <a:t>Автор: </a:t>
            </a:r>
            <a:r>
              <a:rPr lang="ru-RU" altLang="ru-RU" dirty="0" err="1">
                <a:latin typeface="Comic Sans MS"/>
                <a:ea typeface="Calibri"/>
                <a:cs typeface="Times New Roman"/>
              </a:rPr>
              <a:t>Ленц</a:t>
            </a:r>
            <a:r>
              <a:rPr lang="ru-RU" altLang="ru-RU" dirty="0">
                <a:latin typeface="Comic Sans MS"/>
                <a:ea typeface="Calibri"/>
                <a:cs typeface="Times New Roman"/>
              </a:rPr>
              <a:t> Зигфрид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8684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1520" y="332656"/>
            <a:ext cx="5762603" cy="8002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Крокодил Гена и Чебурашка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Рисунок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908720"/>
            <a:ext cx="3888431" cy="2448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43608" y="5724014"/>
            <a:ext cx="4644008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latin typeface="Comic Sans MS"/>
                <a:ea typeface="Calibri"/>
                <a:cs typeface="Times New Roman"/>
              </a:rPr>
              <a:t>Автор:  Успенский Эдуард Николаевич</a:t>
            </a: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3812" y="3140968"/>
            <a:ext cx="4022135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183560" y="1834077"/>
            <a:ext cx="4572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Крокодил Гена </a:t>
            </a:r>
            <a:endParaRPr lang="ru-RU" altLang="ru-RU" sz="2800" b="1" dirty="0" smtClean="0">
              <a:latin typeface="Comic Sans MS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latin typeface="Comic Sans MS"/>
                <a:ea typeface="Calibri"/>
                <a:cs typeface="Times New Roman"/>
              </a:rPr>
              <a:t>и </a:t>
            </a: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его друзья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>
              <a:latin typeface="Comic Sans MS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621584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9512" y="367101"/>
            <a:ext cx="8172400" cy="123110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Котёнок Пушинка, </a:t>
            </a:r>
            <a:endParaRPr lang="ru-RU" altLang="ru-RU" sz="2800" b="1" dirty="0" smtClean="0">
              <a:latin typeface="Comic Sans MS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latin typeface="Comic Sans MS"/>
                <a:ea typeface="Calibri"/>
                <a:cs typeface="Times New Roman"/>
              </a:rPr>
              <a:t>или</a:t>
            </a: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 Рождественское </a:t>
            </a:r>
            <a:r>
              <a:rPr lang="ru-RU" altLang="ru-RU" sz="2800" b="1" dirty="0" smtClean="0">
                <a:latin typeface="Comic Sans MS"/>
                <a:ea typeface="Calibri"/>
                <a:cs typeface="Times New Roman"/>
              </a:rPr>
              <a:t>чудо</a:t>
            </a:r>
            <a:endParaRPr lang="ru-RU" altLang="ru-RU" sz="2800" b="1" dirty="0">
              <a:latin typeface="Comic Sans MS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Рисунок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3895686" cy="24098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11560" y="3749676"/>
            <a:ext cx="27890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lang="ru-RU" altLang="ru-RU" dirty="0">
                <a:latin typeface="Comic Sans MS"/>
                <a:ea typeface="Calibri"/>
                <a:cs typeface="Times New Roman"/>
              </a:rPr>
              <a:t>Автор: </a:t>
            </a:r>
            <a:r>
              <a:rPr lang="ru-RU" altLang="ru-RU" dirty="0" err="1">
                <a:latin typeface="Comic Sans MS"/>
                <a:ea typeface="Calibri"/>
                <a:cs typeface="Times New Roman"/>
              </a:rPr>
              <a:t>Вебб</a:t>
            </a:r>
            <a:r>
              <a:rPr lang="ru-RU" altLang="ru-RU" dirty="0">
                <a:latin typeface="Comic Sans MS"/>
                <a:ea typeface="Calibri"/>
                <a:cs typeface="Times New Roman"/>
              </a:rPr>
              <a:t> </a:t>
            </a:r>
            <a:r>
              <a:rPr lang="ru-RU" altLang="ru-RU" dirty="0" err="1">
                <a:latin typeface="Comic Sans MS"/>
                <a:ea typeface="Calibri"/>
                <a:cs typeface="Times New Roman"/>
              </a:rPr>
              <a:t>Холли</a:t>
            </a:r>
            <a:endParaRPr lang="ru-RU" altLang="ru-RU" dirty="0">
              <a:latin typeface="Comic Sans MS"/>
              <a:ea typeface="Calibri"/>
              <a:cs typeface="Times New Roman"/>
            </a:endParaRPr>
          </a:p>
        </p:txBody>
      </p:sp>
      <p:pic>
        <p:nvPicPr>
          <p:cNvPr id="5" name="Рисунок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86275" y="3576433"/>
            <a:ext cx="4657725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65712" y="2345327"/>
            <a:ext cx="4790851" cy="123110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Про бегемота, </a:t>
            </a:r>
            <a:endParaRPr lang="ru-RU" altLang="ru-RU" sz="2800" b="1" dirty="0" smtClean="0">
              <a:latin typeface="Comic Sans MS"/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latin typeface="Comic Sans MS"/>
                <a:ea typeface="Calibri"/>
                <a:cs typeface="Times New Roman"/>
              </a:rPr>
              <a:t>который</a:t>
            </a: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 боялся </a:t>
            </a:r>
            <a:r>
              <a:rPr lang="ru-RU" altLang="ru-RU" sz="2800" b="1" dirty="0" smtClean="0">
                <a:latin typeface="Comic Sans MS"/>
                <a:ea typeface="Calibri"/>
                <a:cs typeface="Times New Roman"/>
              </a:rPr>
              <a:t>прививок</a:t>
            </a:r>
            <a:endParaRPr lang="ru-RU" altLang="ru-RU" sz="2800" b="1" dirty="0">
              <a:latin typeface="Comic Sans MS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486275" y="5980057"/>
            <a:ext cx="4406205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latin typeface="Comic Sans MS"/>
                <a:ea typeface="Calibri"/>
                <a:cs typeface="Times New Roman"/>
              </a:rPr>
              <a:t>Автор: Владимир Григорьевич </a:t>
            </a:r>
            <a:r>
              <a:rPr lang="ru-RU" altLang="ru-RU" dirty="0" err="1">
                <a:latin typeface="Comic Sans MS"/>
                <a:ea typeface="Calibri"/>
                <a:cs typeface="Times New Roman"/>
              </a:rPr>
              <a:t>Сутеев</a:t>
            </a:r>
            <a:endParaRPr lang="ru-RU" altLang="ru-RU" dirty="0">
              <a:latin typeface="Comic Sans MS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908939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148064" y="2247465"/>
            <a:ext cx="313184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Фунтик в цирке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Рисунок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12976"/>
            <a:ext cx="3544080" cy="2701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349388" y="6015467"/>
            <a:ext cx="3528392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latin typeface="Comic Sans MS"/>
                <a:ea typeface="Calibri"/>
                <a:cs typeface="Times New Roman"/>
              </a:rPr>
              <a:t>Автор: Валерий </a:t>
            </a:r>
            <a:r>
              <a:rPr lang="ru-RU" altLang="ru-RU" dirty="0" err="1" smtClean="0">
                <a:latin typeface="Comic Sans MS"/>
                <a:ea typeface="Calibri"/>
                <a:cs typeface="Times New Roman"/>
              </a:rPr>
              <a:t>Шульжик</a:t>
            </a:r>
            <a:endParaRPr lang="ru-RU" altLang="ru-RU" dirty="0">
              <a:latin typeface="Comic Sans MS"/>
              <a:ea typeface="Calibri"/>
              <a:cs typeface="Times New Roman"/>
            </a:endParaRPr>
          </a:p>
        </p:txBody>
      </p:sp>
      <p:pic>
        <p:nvPicPr>
          <p:cNvPr id="5" name="Рисунок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495" y="1042613"/>
            <a:ext cx="3162300" cy="3209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834" y="260648"/>
            <a:ext cx="6181500" cy="8002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Comic Sans MS"/>
                <a:ea typeface="Calibri"/>
                <a:cs typeface="Times New Roman"/>
              </a:rPr>
              <a:t>Приключения поросенка Фунтика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3891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022" y="260648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omic Sans MS"/>
                <a:ea typeface="Calibri"/>
                <a:cs typeface="Times New Roman"/>
              </a:rPr>
              <a:t>Пропала собака</a:t>
            </a:r>
          </a:p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Музыка: 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Владимира </a:t>
            </a:r>
            <a:r>
              <a:rPr lang="ru-RU" b="1" dirty="0" err="1">
                <a:latin typeface="Comic Sans MS"/>
                <a:ea typeface="Calibri"/>
                <a:cs typeface="Times New Roman"/>
              </a:rPr>
              <a:t>Шаинского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/>
            </a:r>
            <a:br>
              <a:rPr lang="ru-RU" b="1" dirty="0">
                <a:latin typeface="Comic Sans MS"/>
                <a:ea typeface="Calibri"/>
                <a:cs typeface="Times New Roman"/>
              </a:rPr>
            </a:br>
            <a:r>
              <a:rPr lang="ru-RU" b="1" dirty="0" smtClean="0">
                <a:latin typeface="Comic Sans MS"/>
                <a:ea typeface="Calibri"/>
                <a:cs typeface="Times New Roman"/>
              </a:rPr>
              <a:t>Слова: 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Аллы </a:t>
            </a:r>
            <a:r>
              <a:rPr lang="ru-RU" b="1" dirty="0" err="1">
                <a:latin typeface="Comic Sans MS"/>
                <a:ea typeface="Calibri"/>
                <a:cs typeface="Times New Roman"/>
              </a:rPr>
              <a:t>Ламм</a:t>
            </a:r>
            <a:endParaRPr lang="ru-RU" b="1" dirty="0">
              <a:latin typeface="Comic Sans MS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9022" y="1484784"/>
            <a:ext cx="55081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1. Висит 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на заборе, колышется ветром,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Колышется ветром </a:t>
            </a:r>
            <a:r>
              <a:rPr lang="ru-RU" b="1" dirty="0">
                <a:solidFill>
                  <a:srgbClr val="FF0000"/>
                </a:solidFill>
                <a:latin typeface="Comic Sans MS"/>
                <a:ea typeface="Calibri"/>
                <a:cs typeface="Times New Roman"/>
              </a:rPr>
              <a:t>бумажный листок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.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Пропала собака, пропала собака…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Пропала собака по кличке Дружок! </a:t>
            </a:r>
          </a:p>
          <a:p>
            <a:endParaRPr lang="ru-RU" b="1" dirty="0">
              <a:latin typeface="Comic Sans MS"/>
              <a:ea typeface="Calibri"/>
              <a:cs typeface="Times New Roman"/>
            </a:endParaRPr>
          </a:p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2. Щенок 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белоснежный, лишь рыжие пятна,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Лишь рыжие пятна и кисточкой хвост.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Он очень занятный, он очень занятный,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Совсем еще глупый, доверчивый пес. </a:t>
            </a:r>
          </a:p>
          <a:p>
            <a:endParaRPr lang="ru-RU" b="1" dirty="0">
              <a:latin typeface="Comic Sans MS"/>
              <a:ea typeface="Calibri"/>
              <a:cs typeface="Times New Roman"/>
            </a:endParaRPr>
          </a:p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3. А 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дождь-забияка </a:t>
            </a:r>
            <a:r>
              <a:rPr lang="ru-RU" b="1" dirty="0">
                <a:solidFill>
                  <a:srgbClr val="FF0000"/>
                </a:solidFill>
                <a:latin typeface="Comic Sans MS"/>
                <a:ea typeface="Calibri"/>
                <a:cs typeface="Times New Roman"/>
              </a:rPr>
              <a:t>листочек 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закапал,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И буквы и строчки заплакали вдруг.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Найдите собаку, найдите собаку!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Вернись поскорее, мой маленький друг!</a:t>
            </a:r>
          </a:p>
          <a:p>
            <a:endParaRPr lang="ru-RU" b="1" dirty="0">
              <a:latin typeface="Comic Sans MS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288424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022" y="260648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omic Sans MS"/>
                <a:ea typeface="Calibri"/>
                <a:cs typeface="Times New Roman"/>
              </a:rPr>
              <a:t>Вечер школьных друзей</a:t>
            </a:r>
          </a:p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Музыка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: </a:t>
            </a:r>
            <a:r>
              <a:rPr lang="ru-RU" b="1" dirty="0" err="1">
                <a:latin typeface="Comic Sans MS"/>
                <a:ea typeface="Calibri"/>
                <a:cs typeface="Times New Roman"/>
              </a:rPr>
              <a:t>А.С.Морозов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, слова: </a:t>
            </a:r>
            <a:r>
              <a:rPr lang="ru-RU" b="1" dirty="0" err="1">
                <a:latin typeface="Comic Sans MS"/>
                <a:ea typeface="Calibri"/>
                <a:cs typeface="Times New Roman"/>
              </a:rPr>
              <a:t>М.И.Рябинин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 Исполнитель: Валентина </a:t>
            </a:r>
            <a:r>
              <a:rPr lang="ru-RU" b="1" dirty="0" err="1" smtClean="0">
                <a:latin typeface="Comic Sans MS"/>
                <a:ea typeface="Calibri"/>
                <a:cs typeface="Times New Roman"/>
              </a:rPr>
              <a:t>Толкунова</a:t>
            </a:r>
            <a:endParaRPr lang="ru-RU" b="1" dirty="0">
              <a:latin typeface="Comic Sans MS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16832"/>
            <a:ext cx="5598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omic Sans MS"/>
                <a:ea typeface="Calibri"/>
                <a:cs typeface="Times New Roman"/>
              </a:rPr>
              <a:t>Ах, </a:t>
            </a:r>
            <a:r>
              <a:rPr lang="ru-RU" b="1" dirty="0">
                <a:solidFill>
                  <a:srgbClr val="FF0000"/>
                </a:solidFill>
                <a:latin typeface="Comic Sans MS"/>
                <a:ea typeface="Calibri"/>
                <a:cs typeface="Times New Roman"/>
              </a:rPr>
              <a:t>объявление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, чёрным по белому,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Мимо него не пройти: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"Средняя школа пятьсот двадцать первая,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В пятницу, после пяти..."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Дальше три слова без всякой премудрости,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Ты их прочти поскорей.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Нас приглашает встретиться с юностью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Вечер школьных друзей.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Нас приглашает встретиться с юностью 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>Вечер школьных друзей. </a:t>
            </a:r>
          </a:p>
        </p:txBody>
      </p:sp>
    </p:spTree>
    <p:extLst>
      <p:ext uri="{BB962C8B-B14F-4D97-AF65-F5344CB8AC3E}">
        <p14:creationId xmlns:p14="http://schemas.microsoft.com/office/powerpoint/2010/main" val="13675820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476672"/>
            <a:ext cx="7127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mic Sans MS"/>
                <a:ea typeface="Calibri"/>
                <a:cs typeface="Times New Roman"/>
              </a:rPr>
              <a:t>Социальная значимость.</a:t>
            </a:r>
            <a:endParaRPr lang="ru-RU" sz="3200" b="1" dirty="0">
              <a:latin typeface="Comic Sans MS"/>
              <a:ea typeface="Calibri"/>
              <a:cs typeface="Times New Roman"/>
            </a:endParaRPr>
          </a:p>
        </p:txBody>
      </p:sp>
      <p:pic>
        <p:nvPicPr>
          <p:cNvPr id="1029" name="Picture 5" descr="http://st.vkonline.ru/image/bb466bb3-8b76-4234-8949-0149393f21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1492" y="1844824"/>
            <a:ext cx="3312368" cy="4339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alltmn.ru/upload/medialibrary/87a/87a321b0e330d1245fc0b097bcb2a38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4550" y="3990090"/>
            <a:ext cx="4243526" cy="2007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50" y="1196752"/>
            <a:ext cx="4504744" cy="2252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7897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icdn.lenta.ru/images/0000/0244/000002446168/pic_13588292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icdn.lenta.ru/images/0000/0244/000002446168/pic_135882921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3238500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http://pytov.ru/load/image/1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466" y="2636912"/>
            <a:ext cx="4824536" cy="3265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2775" y="836712"/>
            <a:ext cx="71275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mic Sans MS"/>
                <a:ea typeface="Calibri"/>
                <a:cs typeface="Times New Roman"/>
              </a:rPr>
              <a:t>Объявления о пропаже детей</a:t>
            </a:r>
          </a:p>
          <a:p>
            <a:r>
              <a:rPr lang="ru-RU" sz="3200" b="1" dirty="0" smtClean="0">
                <a:latin typeface="Comic Sans MS"/>
                <a:ea typeface="Calibri"/>
                <a:cs typeface="Times New Roman"/>
              </a:rPr>
              <a:t>на коробках со спичками и пачках с молоком.</a:t>
            </a:r>
            <a:endParaRPr lang="ru-RU" sz="3200" b="1" dirty="0">
              <a:latin typeface="Comic Sans MS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02247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фото\2ВВВВ\Новая папка\20160212_12501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2420888"/>
            <a:ext cx="5308904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692696"/>
            <a:ext cx="67649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latin typeface="Comic Sans MS"/>
                <a:ea typeface="Calibri"/>
                <a:cs typeface="Times New Roman"/>
              </a:rPr>
              <a:t>Роль участников проекта.</a:t>
            </a:r>
            <a:endParaRPr lang="ru-RU" sz="4000" b="1" dirty="0">
              <a:latin typeface="Comic Sans MS"/>
              <a:ea typeface="Calibri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Comic Sans MS"/>
                <a:ea typeface="Calibri"/>
                <a:cs typeface="Times New Roman"/>
              </a:rPr>
              <a:t> </a:t>
            </a:r>
            <a:endParaRPr lang="ru-RU" sz="3200" dirty="0">
              <a:latin typeface="Comic Sans MS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08906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6626" y="851370"/>
            <a:ext cx="813690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>
                <a:latin typeface="Comic Sans MS"/>
                <a:ea typeface="Calibri"/>
                <a:cs typeface="Times New Roman"/>
              </a:rPr>
              <a:t>Ваша цель </a:t>
            </a:r>
          </a:p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(продать, купить, сообщить, ...)</a:t>
            </a:r>
          </a:p>
          <a:p>
            <a:r>
              <a:rPr lang="ru-RU" sz="3200" b="1" dirty="0">
                <a:latin typeface="Comic Sans MS"/>
                <a:ea typeface="Calibri"/>
                <a:cs typeface="Times New Roman"/>
              </a:rPr>
              <a:t/>
            </a:r>
            <a:br>
              <a:rPr lang="ru-RU" sz="3200" b="1" dirty="0">
                <a:latin typeface="Comic Sans MS"/>
                <a:ea typeface="Calibri"/>
                <a:cs typeface="Times New Roman"/>
              </a:rPr>
            </a:br>
            <a:r>
              <a:rPr lang="ru-RU" sz="3200" b="1" dirty="0">
                <a:latin typeface="Comic Sans MS"/>
                <a:ea typeface="Calibri"/>
                <a:cs typeface="Times New Roman"/>
              </a:rPr>
              <a:t>2. </a:t>
            </a:r>
            <a:r>
              <a:rPr lang="ru-RU" sz="3200" b="1" dirty="0" smtClean="0">
                <a:latin typeface="Comic Sans MS"/>
                <a:ea typeface="Calibri"/>
                <a:cs typeface="Times New Roman"/>
              </a:rPr>
              <a:t>Заголовок </a:t>
            </a:r>
          </a:p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(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призыв</a:t>
            </a:r>
            <a:r>
              <a:rPr lang="ru-RU" b="1" dirty="0" smtClean="0">
                <a:latin typeface="Comic Sans MS"/>
                <a:ea typeface="Calibri"/>
                <a:cs typeface="Times New Roman"/>
              </a:rPr>
              <a:t>, уникальность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, юмор</a:t>
            </a:r>
            <a:r>
              <a:rPr lang="ru-RU" b="1" dirty="0" smtClean="0">
                <a:latin typeface="Comic Sans MS"/>
                <a:ea typeface="Calibri"/>
                <a:cs typeface="Times New Roman"/>
              </a:rPr>
              <a:t>...)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/>
            </a:r>
            <a:br>
              <a:rPr lang="ru-RU" b="1" dirty="0">
                <a:latin typeface="Comic Sans MS"/>
                <a:ea typeface="Calibri"/>
                <a:cs typeface="Times New Roman"/>
              </a:rPr>
            </a:br>
            <a:r>
              <a:rPr lang="ru-RU" sz="3200" b="1" dirty="0">
                <a:latin typeface="Comic Sans MS"/>
                <a:ea typeface="Calibri"/>
                <a:cs typeface="Times New Roman"/>
              </a:rPr>
              <a:t>3. Основной </a:t>
            </a:r>
            <a:r>
              <a:rPr lang="ru-RU" sz="3200" b="1" dirty="0" smtClean="0">
                <a:latin typeface="Comic Sans MS"/>
                <a:ea typeface="Calibri"/>
                <a:cs typeface="Times New Roman"/>
              </a:rPr>
              <a:t>текст </a:t>
            </a:r>
          </a:p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(орфография, оформление, 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аудитория-на кого </a:t>
            </a:r>
            <a:r>
              <a:rPr lang="ru-RU" b="1" dirty="0" smtClean="0">
                <a:latin typeface="Comic Sans MS"/>
                <a:ea typeface="Calibri"/>
                <a:cs typeface="Times New Roman"/>
              </a:rPr>
              <a:t>рассчитано, фотография, . . .)</a:t>
            </a:r>
          </a:p>
          <a:p>
            <a:r>
              <a:rPr lang="ru-RU" b="1" dirty="0">
                <a:latin typeface="Comic Sans MS"/>
                <a:ea typeface="Calibri"/>
                <a:cs typeface="Times New Roman"/>
              </a:rPr>
              <a:t/>
            </a:r>
            <a:br>
              <a:rPr lang="ru-RU" b="1" dirty="0">
                <a:latin typeface="Comic Sans MS"/>
                <a:ea typeface="Calibri"/>
                <a:cs typeface="Times New Roman"/>
              </a:rPr>
            </a:br>
            <a:r>
              <a:rPr lang="ru-RU" sz="3200" b="1" dirty="0">
                <a:latin typeface="Comic Sans MS"/>
                <a:ea typeface="Calibri"/>
                <a:cs typeface="Times New Roman"/>
              </a:rPr>
              <a:t>4. Контактная информация</a:t>
            </a:r>
            <a:r>
              <a:rPr lang="ru-RU" b="1" dirty="0" smtClean="0">
                <a:latin typeface="Comic Sans MS"/>
                <a:ea typeface="Calibri"/>
                <a:cs typeface="Times New Roman"/>
              </a:rPr>
              <a:t>.</a:t>
            </a:r>
          </a:p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(</a:t>
            </a:r>
            <a:r>
              <a:rPr lang="ru-RU" b="1" dirty="0">
                <a:latin typeface="Comic Sans MS"/>
                <a:ea typeface="Calibri"/>
                <a:cs typeface="Times New Roman"/>
              </a:rPr>
              <a:t>обязательно телефон</a:t>
            </a:r>
            <a:r>
              <a:rPr lang="ru-RU" b="1" dirty="0" smtClean="0">
                <a:latin typeface="Comic Sans MS"/>
                <a:ea typeface="Calibri"/>
                <a:cs typeface="Times New Roman"/>
              </a:rPr>
              <a:t>!)</a:t>
            </a:r>
          </a:p>
          <a:p>
            <a:endParaRPr lang="ru-RU" b="1" dirty="0" smtClean="0">
              <a:latin typeface="Comic Sans MS"/>
              <a:ea typeface="Calibri"/>
              <a:cs typeface="Times New Roman"/>
            </a:endParaRPr>
          </a:p>
          <a:p>
            <a:r>
              <a:rPr lang="ru-RU" sz="3200" b="1" dirty="0">
                <a:latin typeface="Comic Sans MS"/>
                <a:ea typeface="Calibri"/>
                <a:cs typeface="Times New Roman"/>
              </a:rPr>
              <a:t>5. Размещение.</a:t>
            </a:r>
          </a:p>
          <a:p>
            <a:r>
              <a:rPr lang="ru-RU" b="1" dirty="0" smtClean="0">
                <a:latin typeface="Comic Sans MS"/>
                <a:ea typeface="Calibri"/>
                <a:cs typeface="Times New Roman"/>
              </a:rPr>
              <a:t>(где поместить объявление)</a:t>
            </a:r>
            <a:endParaRPr lang="ru-RU" b="1" dirty="0">
              <a:latin typeface="Comic Sans MS"/>
              <a:ea typeface="Calibri"/>
              <a:cs typeface="Times New Roman"/>
            </a:endParaRPr>
          </a:p>
          <a:p>
            <a:r>
              <a:rPr lang="ru-RU" sz="3200" b="1" dirty="0">
                <a:latin typeface="Comic Sans MS"/>
                <a:ea typeface="Calibri"/>
                <a:cs typeface="Times New Roman"/>
              </a:rPr>
              <a:t/>
            </a:r>
            <a:br>
              <a:rPr lang="ru-RU" sz="3200" b="1" dirty="0">
                <a:latin typeface="Comic Sans MS"/>
                <a:ea typeface="Calibri"/>
                <a:cs typeface="Times New Roman"/>
              </a:rPr>
            </a:br>
            <a:endParaRPr lang="ru-RU" sz="3200" b="1" dirty="0">
              <a:latin typeface="Comic Sans MS"/>
              <a:ea typeface="Calibri"/>
              <a:cs typeface="Times New Roman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563888" y="332656"/>
            <a:ext cx="2056973" cy="8002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latin typeface="Comic Sans MS"/>
                <a:ea typeface="Calibri"/>
                <a:cs typeface="Times New Roman"/>
              </a:rPr>
              <a:t>ПАМЯТКА</a:t>
            </a:r>
            <a:endParaRPr lang="ru-RU" altLang="ru-RU" sz="2800" b="1" dirty="0">
              <a:latin typeface="Comic Sans MS"/>
              <a:ea typeface="Calibri"/>
              <a:cs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5746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708920"/>
            <a:ext cx="770485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Aft>
                <a:spcPts val="600"/>
              </a:spcAft>
            </a:pPr>
            <a:r>
              <a:rPr lang="ru-RU" sz="4800" dirty="0">
                <a:latin typeface="Comic Sans MS"/>
                <a:ea typeface="Calibri"/>
                <a:cs typeface="Times New Roman"/>
              </a:rPr>
              <a:t>Тема урока</a:t>
            </a:r>
            <a:r>
              <a:rPr lang="ru-RU" sz="4800" dirty="0" smtClean="0">
                <a:latin typeface="Comic Sans MS"/>
                <a:ea typeface="Calibri"/>
                <a:cs typeface="Times New Roman"/>
              </a:rPr>
              <a:t>:</a:t>
            </a:r>
          </a:p>
          <a:p>
            <a:pPr>
              <a:lnSpc>
                <a:spcPts val="1800"/>
              </a:lnSpc>
              <a:spcAft>
                <a:spcPts val="600"/>
              </a:spcAft>
            </a:pPr>
            <a:endParaRPr lang="ru-RU" sz="6000" dirty="0" smtClean="0">
              <a:latin typeface="Comic Sans MS"/>
              <a:ea typeface="Calibri"/>
              <a:cs typeface="Times New Roman"/>
            </a:endParaRPr>
          </a:p>
          <a:p>
            <a:pPr>
              <a:lnSpc>
                <a:spcPts val="1800"/>
              </a:lnSpc>
              <a:spcAft>
                <a:spcPts val="600"/>
              </a:spcAft>
            </a:pPr>
            <a:endParaRPr lang="ru-RU" sz="6000" dirty="0">
              <a:latin typeface="Comic Sans MS"/>
              <a:ea typeface="Calibri"/>
              <a:cs typeface="Times New Roman"/>
            </a:endParaRPr>
          </a:p>
          <a:p>
            <a:pPr>
              <a:lnSpc>
                <a:spcPts val="1800"/>
              </a:lnSpc>
              <a:spcAft>
                <a:spcPts val="600"/>
              </a:spcAft>
            </a:pPr>
            <a:endParaRPr lang="ru-RU" sz="6000" dirty="0" smtClean="0">
              <a:latin typeface="Comic Sans MS"/>
              <a:ea typeface="Calibri"/>
              <a:cs typeface="Times New Roman"/>
            </a:endParaRPr>
          </a:p>
          <a:p>
            <a:pPr>
              <a:lnSpc>
                <a:spcPts val="1800"/>
              </a:lnSpc>
              <a:spcAft>
                <a:spcPts val="600"/>
              </a:spcAft>
            </a:pPr>
            <a:r>
              <a:rPr lang="ru-RU" sz="6000" dirty="0" smtClean="0">
                <a:latin typeface="Comic Sans MS"/>
                <a:ea typeface="Calibri"/>
                <a:cs typeface="Times New Roman"/>
              </a:rPr>
              <a:t> </a:t>
            </a:r>
            <a:r>
              <a:rPr lang="ru-RU" sz="4800" dirty="0" smtClean="0">
                <a:latin typeface="Comic Sans MS"/>
                <a:ea typeface="Calibri"/>
                <a:cs typeface="Times New Roman"/>
              </a:rPr>
              <a:t>«Пишем </a:t>
            </a:r>
            <a:r>
              <a:rPr lang="ru-RU" sz="4800" dirty="0">
                <a:latin typeface="Comic Sans MS"/>
                <a:ea typeface="Calibri"/>
                <a:cs typeface="Times New Roman"/>
              </a:rPr>
              <a:t>объявление</a:t>
            </a:r>
            <a:r>
              <a:rPr lang="ru-RU" sz="4800" dirty="0" smtClean="0">
                <a:latin typeface="Comic Sans MS"/>
                <a:ea typeface="Calibri"/>
                <a:cs typeface="Times New Roman"/>
              </a:rPr>
              <a:t>».</a:t>
            </a:r>
            <a:endParaRPr lang="ru-RU" sz="4800" dirty="0">
              <a:latin typeface="Comic Sans MS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4037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\2ВВВВ\Новая папка\20160120_08454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6514" y="4149080"/>
            <a:ext cx="3024335" cy="2173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ото\2ВВВВ\Новая папка\20160120_08455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386481" y="693454"/>
            <a:ext cx="2995774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фото\2ВВВВ\Новая папка\20160120_08460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6216" y="3307472"/>
            <a:ext cx="2391505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фото\2ВВВВ\Новая папка\20160120_08455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2274" y="147928"/>
            <a:ext cx="2903942" cy="3689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фото\2ВВВВ\Новая папка\20160120_084550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48038"/>
            <a:ext cx="2304256" cy="34510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фото\2ВВВВ\Новая папка\20160120_084546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456425"/>
            <a:ext cx="2304257" cy="3301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6885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7920880" cy="4854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Цель проекта: </a:t>
            </a:r>
            <a:endParaRPr lang="ru-RU" sz="4000" dirty="0" smtClean="0">
              <a:solidFill>
                <a:prstClr val="black"/>
              </a:solidFill>
              <a:latin typeface="Comic Sans MS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создание </a:t>
            </a:r>
            <a:r>
              <a:rPr lang="ru-RU" sz="3200" dirty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условий для осознания детьми необходимости умения составлять объявления; учить их определять значимые части объявления, на основе этих знаний учить составлять свои тексты объявлений</a:t>
            </a:r>
            <a:r>
              <a:rPr lang="ru-RU" sz="3200" dirty="0" smtClean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.</a:t>
            </a:r>
            <a:endParaRPr lang="ru-RU" sz="3200" dirty="0">
              <a:solidFill>
                <a:prstClr val="black"/>
              </a:solidFill>
              <a:latin typeface="Comic Sans MS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08800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40768"/>
            <a:ext cx="6768752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Comic Sans MS"/>
                <a:ea typeface="Calibri"/>
                <a:cs typeface="Times New Roman"/>
              </a:rPr>
              <a:t>Известно: объявления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Comic Sans MS"/>
                <a:ea typeface="Calibri"/>
                <a:cs typeface="Times New Roman"/>
              </a:rPr>
              <a:t>Нужны нам для того,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Comic Sans MS"/>
                <a:ea typeface="Calibri"/>
                <a:cs typeface="Times New Roman"/>
              </a:rPr>
              <a:t>Чтоб знало население,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Comic Sans MS"/>
                <a:ea typeface="Calibri"/>
                <a:cs typeface="Times New Roman"/>
              </a:rPr>
              <a:t>Читая объявления,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Comic Sans MS"/>
                <a:ea typeface="Calibri"/>
                <a:cs typeface="Times New Roman"/>
              </a:rPr>
              <a:t>Что, где, когда и почему,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Comic Sans MS"/>
                <a:ea typeface="Calibri"/>
                <a:cs typeface="Times New Roman"/>
              </a:rPr>
              <a:t>Зачем и для кого.</a:t>
            </a:r>
          </a:p>
        </p:txBody>
      </p:sp>
    </p:spTree>
    <p:extLst>
      <p:ext uri="{BB962C8B-B14F-4D97-AF65-F5344CB8AC3E}">
        <p14:creationId xmlns:p14="http://schemas.microsoft.com/office/powerpoint/2010/main" val="5339673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maksimum.info/uploads/images/articles/articles_logo_1487915759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06" y="0"/>
            <a:ext cx="91016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3104964"/>
            <a:ext cx="1944216" cy="75608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60280" y="2649242"/>
            <a:ext cx="1944216" cy="9957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842945">
            <a:off x="6391979" y="2797827"/>
            <a:ext cx="1944216" cy="9957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251812">
            <a:off x="6186679" y="3156398"/>
            <a:ext cx="2200398" cy="107733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 rot="234956">
            <a:off x="3275855" y="2583686"/>
            <a:ext cx="36931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Пропала очень </a:t>
            </a:r>
          </a:p>
          <a:p>
            <a:r>
              <a:rPr lang="ru-RU" sz="2000" b="1" dirty="0" smtClean="0"/>
              <a:t>умная собака! </a:t>
            </a:r>
          </a:p>
          <a:p>
            <a:r>
              <a:rPr lang="ru-RU" sz="2000" b="1" dirty="0" smtClean="0"/>
              <a:t>Шарик, если ты </a:t>
            </a:r>
          </a:p>
          <a:p>
            <a:r>
              <a:rPr lang="ru-RU" sz="2000" b="1" dirty="0" smtClean="0"/>
              <a:t>читаешь это объявление, </a:t>
            </a:r>
          </a:p>
          <a:p>
            <a:r>
              <a:rPr lang="ru-RU" sz="2000" b="1" dirty="0" smtClean="0"/>
              <a:t>позвони, </a:t>
            </a:r>
          </a:p>
          <a:p>
            <a:r>
              <a:rPr lang="ru-RU" sz="2000" b="1" dirty="0" smtClean="0"/>
              <a:t>пожалуйста, домой!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 rot="21109812">
            <a:off x="489797" y="2813073"/>
            <a:ext cx="42652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Продаю щенка. </a:t>
            </a:r>
          </a:p>
          <a:p>
            <a:r>
              <a:rPr lang="ru-RU" sz="2000" b="1" dirty="0" smtClean="0"/>
              <a:t>Порода не известна,</a:t>
            </a:r>
          </a:p>
          <a:p>
            <a:r>
              <a:rPr lang="ru-RU" sz="2000" b="1" dirty="0" smtClean="0"/>
              <a:t>главное, что не  </a:t>
            </a:r>
          </a:p>
          <a:p>
            <a:r>
              <a:rPr lang="ru-RU" sz="2000" b="1" dirty="0" smtClean="0"/>
              <a:t>кусачий. </a:t>
            </a:r>
          </a:p>
          <a:p>
            <a:r>
              <a:rPr lang="ru-RU" sz="2000" b="1" dirty="0" smtClean="0"/>
              <a:t>Тел.88-88-88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 rot="506424">
            <a:off x="6203434" y="2972715"/>
            <a:ext cx="34702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Прошу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помочь </a:t>
            </a:r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мне</a:t>
            </a: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найти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мою перчатку</a:t>
            </a:r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,</a:t>
            </a: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которую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мама подарила </a:t>
            </a:r>
            <a:endParaRPr lang="ru-RU" sz="1200" dirty="0" smtClean="0">
              <a:solidFill>
                <a:srgbClr val="030303"/>
              </a:solidFill>
              <a:latin typeface="Verdana"/>
              <a:ea typeface="Times New Roman"/>
              <a:cs typeface="Times New Roman"/>
            </a:endParaRP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мне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на день рождения</a:t>
            </a:r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.</a:t>
            </a: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Тогда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мне исполнилось </a:t>
            </a:r>
            <a:endParaRPr lang="ru-RU" sz="1200" dirty="0" smtClean="0">
              <a:solidFill>
                <a:srgbClr val="030303"/>
              </a:solidFill>
              <a:latin typeface="Verdana"/>
              <a:ea typeface="Times New Roman"/>
              <a:cs typeface="Times New Roman"/>
            </a:endParaRP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8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лет. </a:t>
            </a:r>
            <a:endParaRPr lang="ru-RU" sz="1200" dirty="0" smtClean="0">
              <a:solidFill>
                <a:srgbClr val="030303"/>
              </a:solidFill>
              <a:latin typeface="Verdana"/>
              <a:ea typeface="Times New Roman"/>
              <a:cs typeface="Times New Roman"/>
            </a:endParaRP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Мы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праздновали в кафе </a:t>
            </a:r>
            <a:endParaRPr lang="ru-RU" sz="1200" dirty="0" smtClean="0">
              <a:solidFill>
                <a:srgbClr val="030303"/>
              </a:solidFill>
              <a:latin typeface="Verdana"/>
              <a:ea typeface="Times New Roman"/>
              <a:cs typeface="Times New Roman"/>
            </a:endParaRP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«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Чудесный мир</a:t>
            </a:r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». </a:t>
            </a: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Звоните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мне домой </a:t>
            </a:r>
            <a:endParaRPr lang="ru-RU" sz="1200" dirty="0" smtClean="0">
              <a:solidFill>
                <a:srgbClr val="030303"/>
              </a:solidFill>
              <a:latin typeface="Verdana"/>
              <a:ea typeface="Times New Roman"/>
              <a:cs typeface="Times New Roman"/>
            </a:endParaRP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после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уроков и тренировки</a:t>
            </a:r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,</a:t>
            </a: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но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, может быть, </a:t>
            </a:r>
            <a:endParaRPr lang="ru-RU" sz="1200" dirty="0" smtClean="0">
              <a:solidFill>
                <a:srgbClr val="030303"/>
              </a:solidFill>
              <a:latin typeface="Verdana"/>
              <a:ea typeface="Times New Roman"/>
              <a:cs typeface="Times New Roman"/>
            </a:endParaRP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я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на неё и не пойду, </a:t>
            </a:r>
            <a:endParaRPr lang="ru-RU" sz="1200" dirty="0" smtClean="0">
              <a:solidFill>
                <a:srgbClr val="030303"/>
              </a:solidFill>
              <a:latin typeface="Verdana"/>
              <a:ea typeface="Times New Roman"/>
              <a:cs typeface="Times New Roman"/>
            </a:endParaRP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очень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холодно на улице</a:t>
            </a:r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,</a:t>
            </a: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а перчатку я потеряла</a:t>
            </a:r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.</a:t>
            </a:r>
          </a:p>
          <a:p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 </a:t>
            </a:r>
            <a:r>
              <a:rPr lang="ru-RU" sz="1200" dirty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Мой телефон: 34-56-78</a:t>
            </a:r>
            <a:r>
              <a:rPr lang="ru-RU" sz="1200" dirty="0" smtClean="0">
                <a:solidFill>
                  <a:srgbClr val="030303"/>
                </a:solidFill>
                <a:latin typeface="Verdana"/>
                <a:ea typeface="Times New Roman"/>
                <a:cs typeface="Times New Roman"/>
              </a:rPr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754502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49292"/>
            <a:ext cx="7344816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latin typeface="Comic Sans MS"/>
                <a:ea typeface="Calibri"/>
                <a:cs typeface="Times New Roman"/>
              </a:rPr>
              <a:t>Для </a:t>
            </a:r>
            <a:r>
              <a:rPr lang="ru-RU" sz="2400" dirty="0">
                <a:latin typeface="Comic Sans MS"/>
                <a:ea typeface="Calibri"/>
                <a:cs typeface="Times New Roman"/>
              </a:rPr>
              <a:t>работы над </a:t>
            </a:r>
            <a:r>
              <a:rPr lang="ru-RU" sz="2400" dirty="0" smtClean="0">
                <a:latin typeface="Comic Sans MS"/>
                <a:ea typeface="Calibri"/>
                <a:cs typeface="Times New Roman"/>
              </a:rPr>
              <a:t>проектом </a:t>
            </a:r>
            <a:endParaRPr lang="ru-RU" sz="2000" dirty="0"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b="1" dirty="0">
                <a:latin typeface="Comic Sans MS"/>
                <a:ea typeface="Calibri"/>
                <a:cs typeface="Times New Roman"/>
              </a:rPr>
              <a:t>«Доска объявлений»</a:t>
            </a:r>
            <a:r>
              <a:rPr lang="ru-RU" sz="2400" dirty="0">
                <a:latin typeface="Comic Sans MS"/>
                <a:ea typeface="Calibri"/>
                <a:cs typeface="Times New Roman"/>
              </a:rPr>
              <a:t> </a:t>
            </a:r>
            <a:r>
              <a:rPr lang="ru-RU" sz="2400" dirty="0" smtClean="0">
                <a:latin typeface="Comic Sans MS"/>
                <a:ea typeface="Calibri"/>
                <a:cs typeface="Times New Roman"/>
              </a:rPr>
              <a:t>найти </a:t>
            </a:r>
            <a:r>
              <a:rPr lang="ru-RU" sz="2400" dirty="0">
                <a:latin typeface="Comic Sans MS"/>
                <a:ea typeface="Calibri"/>
                <a:cs typeface="Times New Roman"/>
              </a:rPr>
              <a:t>интересную информацию про объявления по одной из тем</a:t>
            </a:r>
            <a:r>
              <a:rPr lang="ru-RU" sz="2400" dirty="0" smtClean="0">
                <a:latin typeface="Comic Sans MS"/>
                <a:ea typeface="Calibri"/>
                <a:cs typeface="Times New Roman"/>
              </a:rPr>
              <a:t>:</a:t>
            </a:r>
          </a:p>
          <a:p>
            <a:pPr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latin typeface="Comic Sans MS"/>
                <a:ea typeface="Calibri"/>
                <a:cs typeface="Times New Roman"/>
              </a:rPr>
              <a:t>-история появления </a:t>
            </a:r>
            <a:r>
              <a:rPr lang="ru-RU" sz="2400" dirty="0" smtClean="0">
                <a:latin typeface="Comic Sans MS"/>
                <a:ea typeface="Calibri"/>
                <a:cs typeface="Times New Roman"/>
              </a:rPr>
              <a:t>объявлений,</a:t>
            </a:r>
          </a:p>
          <a:p>
            <a:pPr>
              <a:spcAft>
                <a:spcPts val="1000"/>
              </a:spcAft>
            </a:pPr>
            <a:endParaRPr lang="ru-RU" sz="2400" dirty="0" smtClean="0">
              <a:latin typeface="Comic Sans MS"/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latin typeface="Comic Sans MS"/>
                <a:ea typeface="Calibri"/>
                <a:cs typeface="Times New Roman"/>
              </a:rPr>
              <a:t>-о чём сообщают в объявлениях</a:t>
            </a:r>
            <a:r>
              <a:rPr lang="ru-RU" sz="2400" dirty="0" smtClean="0">
                <a:latin typeface="Comic Sans MS"/>
                <a:ea typeface="Calibri"/>
                <a:cs typeface="Times New Roman"/>
              </a:rPr>
              <a:t>,</a:t>
            </a:r>
          </a:p>
          <a:p>
            <a:pPr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latin typeface="Comic Sans MS"/>
                <a:ea typeface="Calibri"/>
                <a:cs typeface="Times New Roman"/>
              </a:rPr>
              <a:t>-секреты оформления объявлений</a:t>
            </a:r>
            <a:r>
              <a:rPr lang="ru-RU" sz="2400" dirty="0" smtClean="0">
                <a:latin typeface="Comic Sans MS"/>
                <a:ea typeface="Calibri"/>
                <a:cs typeface="Times New Roman"/>
              </a:rPr>
              <a:t>,</a:t>
            </a:r>
          </a:p>
          <a:p>
            <a:pPr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sz="2400" dirty="0" smtClean="0">
                <a:latin typeface="Comic Sans MS"/>
                <a:ea typeface="Calibri"/>
                <a:cs typeface="Times New Roman"/>
              </a:rPr>
              <a:t>-где </a:t>
            </a:r>
            <a:r>
              <a:rPr lang="ru-RU" sz="2400" dirty="0">
                <a:latin typeface="Comic Sans MS"/>
                <a:ea typeface="Calibri"/>
                <a:cs typeface="Times New Roman"/>
              </a:rPr>
              <a:t>размещают </a:t>
            </a:r>
            <a:r>
              <a:rPr lang="ru-RU" sz="2400" dirty="0" smtClean="0">
                <a:latin typeface="Comic Sans MS"/>
                <a:ea typeface="Calibri"/>
                <a:cs typeface="Times New Roman"/>
              </a:rPr>
              <a:t>объявления.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72283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то\2ВВВВ\Новая папка\20160212_11522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748608"/>
            <a:ext cx="3240360" cy="2680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фото\2ВВВВ\Новая папка\20160212_11523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908720"/>
            <a:ext cx="3096344" cy="2685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фото\2ВВВВ\Новая папка\20160212_11523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3897796"/>
            <a:ext cx="3312368" cy="28852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фото\2ВВВВ\Новая папка\20160212_11525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3933056"/>
            <a:ext cx="2552156" cy="2900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66629"/>
            <a:ext cx="20826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Историки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Копирайтеры, редакторы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429000"/>
            <a:ext cx="2818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Оформители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9167" y="3501008"/>
            <a:ext cx="2850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Comic Sans MS"/>
                <a:ea typeface="Calibri"/>
                <a:cs typeface="Times New Roman"/>
              </a:rPr>
              <a:t>Расклейщики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3697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196752"/>
            <a:ext cx="5684569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>
                <a:latin typeface="Comic Sans MS"/>
                <a:ea typeface="Calibri"/>
                <a:cs typeface="Times New Roman"/>
              </a:rPr>
              <a:t>Словарная работа.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Comic Sans MS"/>
                <a:ea typeface="Calibri"/>
                <a:cs typeface="Times New Roman"/>
              </a:rPr>
              <a:t>Толковый словарь. 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Comic Sans MS"/>
                <a:ea typeface="Calibri"/>
                <a:cs typeface="Times New Roman"/>
              </a:rPr>
              <a:t>Словарь синонимов.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Comic Sans MS"/>
                <a:ea typeface="Calibri"/>
                <a:cs typeface="Times New Roman"/>
              </a:rPr>
              <a:t>Орфографический словарь.</a:t>
            </a:r>
          </a:p>
        </p:txBody>
      </p:sp>
    </p:spTree>
    <p:extLst>
      <p:ext uri="{BB962C8B-B14F-4D97-AF65-F5344CB8AC3E}">
        <p14:creationId xmlns:p14="http://schemas.microsoft.com/office/powerpoint/2010/main" val="2619818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ото\2ВВВВ\Новая папка\20160212_12495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2819"/>
            <a:ext cx="6912768" cy="3374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фото\2ВВВВ\Новая папка\20160212_12500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3573016"/>
            <a:ext cx="6192687" cy="3138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4567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443</Words>
  <Application>Microsoft Office PowerPoint</Application>
  <PresentationFormat>Экран (4:3)</PresentationFormat>
  <Paragraphs>122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ПК1</dc:creator>
  <cp:lastModifiedBy>ПК1</cp:lastModifiedBy>
  <cp:revision>44</cp:revision>
  <cp:lastPrinted>2017-04-06T07:44:28Z</cp:lastPrinted>
  <dcterms:created xsi:type="dcterms:W3CDTF">2017-03-26T05:23:27Z</dcterms:created>
  <dcterms:modified xsi:type="dcterms:W3CDTF">2017-10-19T18:26:59Z</dcterms:modified>
</cp:coreProperties>
</file>