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05C6-14F8-4D6D-A018-272DB7E2D8B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DB001-E2B7-4550-BFFD-836597F9B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91880" y="260648"/>
            <a:ext cx="1620252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 rot="3246512">
            <a:off x="2952298" y="1169952"/>
            <a:ext cx="484632" cy="73039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869321">
            <a:off x="5243706" y="1124868"/>
            <a:ext cx="484632" cy="67328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772816"/>
            <a:ext cx="2457853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УСТНАЯ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700808"/>
            <a:ext cx="4374916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ПИСЬМЕННАЯ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Рисунок 9" descr="Без названия (1).jpg"/>
          <p:cNvPicPr>
            <a:picLocks noChangeAspect="1"/>
          </p:cNvPicPr>
          <p:nvPr/>
        </p:nvPicPr>
        <p:blipFill>
          <a:blip r:embed="rId2" cstate="print"/>
          <a:srcRect l="16111" r="13504" b="19587"/>
          <a:stretch>
            <a:fillRect/>
          </a:stretch>
        </p:blipFill>
        <p:spPr>
          <a:xfrm>
            <a:off x="611560" y="2780928"/>
            <a:ext cx="1080120" cy="90068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Рисунок 10" descr="Без названия.jpg"/>
          <p:cNvPicPr>
            <a:picLocks noChangeAspect="1"/>
          </p:cNvPicPr>
          <p:nvPr/>
        </p:nvPicPr>
        <p:blipFill>
          <a:blip r:embed="rId3" cstate="print"/>
          <a:srcRect l="23730" t="7135" r="29568" b="22722"/>
          <a:stretch>
            <a:fillRect/>
          </a:stretch>
        </p:blipFill>
        <p:spPr>
          <a:xfrm>
            <a:off x="1907704" y="2780928"/>
            <a:ext cx="864096" cy="93610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2" name="Рисунок 11" descr="Без названия (2).jpg"/>
          <p:cNvPicPr>
            <a:picLocks noChangeAspect="1"/>
          </p:cNvPicPr>
          <p:nvPr/>
        </p:nvPicPr>
        <p:blipFill>
          <a:blip r:embed="rId4" cstate="print"/>
          <a:srcRect l="14262" t="12820" r="8764"/>
          <a:stretch>
            <a:fillRect/>
          </a:stretch>
        </p:blipFill>
        <p:spPr>
          <a:xfrm>
            <a:off x="5364088" y="2708920"/>
            <a:ext cx="1242027" cy="93610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3" name="Рисунок 12" descr="Без названия (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2708920"/>
            <a:ext cx="1152128" cy="97742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2339752" y="4581128"/>
            <a:ext cx="460851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3246512">
            <a:off x="5228100" y="3638925"/>
            <a:ext cx="484632" cy="9784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8376282">
            <a:off x="2995241" y="3712608"/>
            <a:ext cx="484632" cy="97840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1954560" y="4534272"/>
            <a:ext cx="770384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411760" y="5589240"/>
            <a:ext cx="129614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95936" y="5589240"/>
            <a:ext cx="129614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652120" y="5589240"/>
            <a:ext cx="129614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026568" y="5542384"/>
            <a:ext cx="770384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7236296" y="4725144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164288" y="5733256"/>
            <a:ext cx="216024" cy="2160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427984" y="5013176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0" y="4509120"/>
            <a:ext cx="2246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ПРЕДЛОЖЕНИЕ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3568" y="5517232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СЛОВО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4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764704"/>
            <a:ext cx="460851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>
            <a:off x="2915816" y="908720"/>
            <a:ext cx="100811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5400000">
            <a:off x="4499992" y="908720"/>
            <a:ext cx="100811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Арка 7"/>
          <p:cNvSpPr/>
          <p:nvPr/>
        </p:nvSpPr>
        <p:spPr>
          <a:xfrm rot="11183464">
            <a:off x="1936857" y="596134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11183464">
            <a:off x="3466290" y="553986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rot="11183464">
            <a:off x="5050466" y="553986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995936" y="1844824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3212976"/>
            <a:ext cx="4536504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915816" y="3356992"/>
            <a:ext cx="100811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27984" y="3356992"/>
            <a:ext cx="1008112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Арка 15"/>
          <p:cNvSpPr/>
          <p:nvPr/>
        </p:nvSpPr>
        <p:spPr>
          <a:xfrm rot="11183464">
            <a:off x="1954121" y="3074265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>
          <a:xfrm rot="11183464">
            <a:off x="3466289" y="3074265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 rot="11183464">
            <a:off x="4978457" y="3074266"/>
            <a:ext cx="1440160" cy="914400"/>
          </a:xfrm>
          <a:prstGeom prst="blockArc">
            <a:avLst>
              <a:gd name="adj1" fmla="val 10800000"/>
              <a:gd name="adj2" fmla="val 20735596"/>
              <a:gd name="adj3" fmla="val 67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Диагональная полоса 18"/>
          <p:cNvSpPr/>
          <p:nvPr/>
        </p:nvSpPr>
        <p:spPr>
          <a:xfrm>
            <a:off x="2555776" y="2276872"/>
            <a:ext cx="360040" cy="504056"/>
          </a:xfrm>
          <a:prstGeom prst="diagStri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83768" y="4869160"/>
            <a:ext cx="2952328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555776" y="4941168"/>
            <a:ext cx="648072" cy="64807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275856" y="4941168"/>
            <a:ext cx="648072" cy="64807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995936" y="4941168"/>
            <a:ext cx="648072" cy="64807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716016" y="4941168"/>
            <a:ext cx="648072" cy="64807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139952" y="4077072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539552" y="692696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СЛОГ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512" y="3140968"/>
            <a:ext cx="1582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УДАРЕНИЕ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71600" y="5085184"/>
            <a:ext cx="843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ЗВУК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3" grpId="0" animBg="1"/>
      <p:bldP spid="19" grpId="0" animBg="1"/>
      <p:bldP spid="20" grpId="0" animBg="1"/>
      <p:bldP spid="26" grpId="0" animBg="1"/>
      <p:bldP spid="27" grpId="0" animBg="1"/>
      <p:bldP spid="28" grpId="0" animBg="1"/>
      <p:bldP spid="29" grpId="0" animBg="1"/>
      <p:bldP spid="29" grpId="1" animBg="1"/>
      <p:bldP spid="31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1008112" cy="936104"/>
          </a:xfrm>
          <a:prstGeom prst="rect">
            <a:avLst/>
          </a:prstGeom>
          <a:solidFill>
            <a:srgbClr val="C000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148064" y="1052736"/>
            <a:ext cx="50405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ый треугольник 8"/>
          <p:cNvSpPr/>
          <p:nvPr/>
        </p:nvSpPr>
        <p:spPr>
          <a:xfrm>
            <a:off x="1475656" y="5229200"/>
            <a:ext cx="914400" cy="914400"/>
          </a:xfrm>
          <a:prstGeom prst="rt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1475656" y="5229200"/>
            <a:ext cx="914400" cy="914400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2204864"/>
            <a:ext cx="1008112" cy="93610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3789040"/>
            <a:ext cx="1008112" cy="936104"/>
          </a:xfrm>
          <a:prstGeom prst="rect">
            <a:avLst/>
          </a:prstGeom>
          <a:solidFill>
            <a:srgbClr val="00B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19872" y="764704"/>
            <a:ext cx="2014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гласный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2420888"/>
            <a:ext cx="2504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согласный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5856" y="3861048"/>
            <a:ext cx="250478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согласный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419872" y="5373216"/>
            <a:ext cx="2032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слияние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052736"/>
            <a:ext cx="1170833" cy="5011308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ЗВУКИ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ый треугольник 18"/>
          <p:cNvSpPr/>
          <p:nvPr/>
        </p:nvSpPr>
        <p:spPr>
          <a:xfrm>
            <a:off x="1475656" y="5229200"/>
            <a:ext cx="914400" cy="91440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7" grpId="0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2017-09-18T18:22:48Z</dcterms:created>
  <dcterms:modified xsi:type="dcterms:W3CDTF">2017-09-21T18:25:21Z</dcterms:modified>
</cp:coreProperties>
</file>