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38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53F83-0A87-43FF-9882-8AFED275A5FA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7FBD7-1877-4D0A-8EA0-54347A1D9E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08825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453F83-0A87-43FF-9882-8AFED275A5FA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27FBD7-1877-4D0A-8EA0-54347A1D9E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4564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>
                <a:cs typeface="Trebuchet MS" panose="020B0603020202020204" pitchFamily="34" charset="0"/>
              </a:rPr>
              <a:t>Проект 2б класса.</a:t>
            </a:r>
            <a:br>
              <a:rPr lang="ru-RU" altLang="ru-RU" smtClean="0">
                <a:cs typeface="Trebuchet MS" panose="020B0603020202020204" pitchFamily="34" charset="0"/>
              </a:rPr>
            </a:br>
            <a:r>
              <a:rPr lang="ru-RU" altLang="ru-RU" smtClean="0">
                <a:cs typeface="Trebuchet MS" panose="020B0603020202020204" pitchFamily="34" charset="0"/>
              </a:rPr>
              <a:t>Тема.  </a:t>
            </a:r>
            <a:r>
              <a:rPr lang="ru-RU" altLang="ru-RU" b="1" smtClean="0">
                <a:solidFill>
                  <a:srgbClr val="FF0000"/>
                </a:solidFill>
                <a:cs typeface="Trebuchet MS" panose="020B0603020202020204" pitchFamily="34" charset="0"/>
              </a:rPr>
              <a:t>На полянке.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76367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>
                <a:solidFill>
                  <a:srgbClr val="FF0000"/>
                </a:solidFill>
                <a:cs typeface="Trebuchet MS" panose="020B0603020202020204" pitchFamily="34" charset="0"/>
              </a:rPr>
              <a:t>На полянке много полезных  растений.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9853518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smtClean="0">
                <a:solidFill>
                  <a:srgbClr val="00B050"/>
                </a:solidFill>
                <a:cs typeface="Trebuchet MS" panose="020B0603020202020204" pitchFamily="34" charset="0"/>
              </a:rPr>
              <a:t>ВОТ     ПОДОРОЖНИК.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46354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65393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>
                <a:solidFill>
                  <a:srgbClr val="FF0000"/>
                </a:solidFill>
                <a:cs typeface="Trebuchet MS" panose="020B0603020202020204" pitchFamily="34" charset="0"/>
              </a:rPr>
              <a:t>Полезные растения </a:t>
            </a:r>
            <a:r>
              <a:rPr lang="ru-RU" altLang="ru-RU" smtClean="0">
                <a:cs typeface="Trebuchet MS" panose="020B0603020202020204" pitchFamily="34" charset="0"/>
              </a:rPr>
              <a:t>люди собирают</a:t>
            </a:r>
            <a:br>
              <a:rPr lang="ru-RU" altLang="ru-RU" smtClean="0">
                <a:cs typeface="Trebuchet MS" panose="020B0603020202020204" pitchFamily="34" charset="0"/>
              </a:rPr>
            </a:br>
            <a:r>
              <a:rPr lang="ru-RU" altLang="ru-RU" smtClean="0">
                <a:cs typeface="Trebuchet MS" panose="020B0603020202020204" pitchFamily="34" charset="0"/>
              </a:rPr>
              <a:t> и сушат.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4857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smtClean="0">
                <a:solidFill>
                  <a:srgbClr val="FF0000"/>
                </a:solidFill>
                <a:cs typeface="Trebuchet MS" panose="020B0603020202020204" pitchFamily="34" charset="0"/>
              </a:rPr>
              <a:t>Отвар ромашки-полезный напиток.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49168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>
                <a:solidFill>
                  <a:srgbClr val="FF0000"/>
                </a:solidFill>
                <a:cs typeface="Trebuchet MS" panose="020B0603020202020204" pitchFamily="34" charset="0"/>
              </a:rPr>
              <a:t> Отвар мать-и-мачехи-</a:t>
            </a:r>
            <a:br>
              <a:rPr lang="ru-RU" altLang="ru-RU" smtClean="0">
                <a:solidFill>
                  <a:srgbClr val="FF0000"/>
                </a:solidFill>
                <a:cs typeface="Trebuchet MS" panose="020B0603020202020204" pitchFamily="34" charset="0"/>
              </a:rPr>
            </a:br>
            <a:r>
              <a:rPr lang="ru-RU" altLang="ru-RU" smtClean="0">
                <a:solidFill>
                  <a:srgbClr val="FF0000"/>
                </a:solidFill>
                <a:cs typeface="Trebuchet MS" panose="020B0603020202020204" pitchFamily="34" charset="0"/>
              </a:rPr>
              <a:t>помогает от кашля.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90888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smtClean="0">
                <a:cs typeface="Trebuchet MS" panose="020B0603020202020204" pitchFamily="34" charset="0"/>
              </a:rPr>
              <a:t>Вот земляничная поляна.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70455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20430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600" b="1" smtClean="0">
                <a:solidFill>
                  <a:srgbClr val="FF0000"/>
                </a:solidFill>
                <a:cs typeface="Trebuchet MS" panose="020B0603020202020204" pitchFamily="34" charset="0"/>
              </a:rPr>
              <a:t>     Внимание !  Опасно !</a:t>
            </a:r>
            <a:br>
              <a:rPr lang="ru-RU" altLang="ru-RU" sz="3600" b="1" smtClean="0">
                <a:solidFill>
                  <a:srgbClr val="FF0000"/>
                </a:solidFill>
                <a:cs typeface="Trebuchet MS" panose="020B0603020202020204" pitchFamily="34" charset="0"/>
              </a:rPr>
            </a:br>
            <a:r>
              <a:rPr lang="ru-RU" altLang="ru-RU" sz="3600" b="1" smtClean="0">
                <a:solidFill>
                  <a:srgbClr val="FF0000"/>
                </a:solidFill>
                <a:cs typeface="Trebuchet MS" panose="020B0603020202020204" pitchFamily="34" charset="0"/>
              </a:rPr>
              <a:t>На полянке бывает опасно.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01568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smtClean="0">
                <a:solidFill>
                  <a:srgbClr val="FF0000"/>
                </a:solidFill>
                <a:cs typeface="Trebuchet MS" panose="020B0603020202020204" pitchFamily="34" charset="0"/>
              </a:rPr>
              <a:t>Ядовитые растения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70217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>
                <a:cs typeface="Trebuchet MS" panose="020B0603020202020204" pitchFamily="34" charset="0"/>
              </a:rPr>
              <a:t>Жизнь на луге.(видео)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02245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400" b="1" smtClean="0">
                <a:solidFill>
                  <a:srgbClr val="FF0000"/>
                </a:solidFill>
                <a:cs typeface="Trebuchet MS" panose="020B0603020202020204" pitchFamily="34" charset="0"/>
              </a:rPr>
              <a:t>Ядовитое растение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35150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smtClean="0">
                <a:solidFill>
                  <a:srgbClr val="FF0000"/>
                </a:solidFill>
                <a:cs typeface="Trebuchet MS" panose="020B0603020202020204" pitchFamily="34" charset="0"/>
              </a:rPr>
              <a:t>Ядовитые растения</a:t>
            </a:r>
            <a:r>
              <a:rPr lang="ru-RU" altLang="ru-RU" smtClean="0">
                <a:cs typeface="Trebuchet MS" panose="020B0603020202020204" pitchFamily="34" charset="0"/>
              </a:rPr>
              <a:t>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43513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68469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smtClean="0">
                <a:solidFill>
                  <a:srgbClr val="FF0000"/>
                </a:solidFill>
                <a:cs typeface="Trebuchet MS" panose="020B0603020202020204" pitchFamily="34" charset="0"/>
              </a:rPr>
              <a:t>На полянке растут ещё кустарники</a:t>
            </a:r>
            <a:r>
              <a:rPr lang="ru-RU" altLang="ru-RU" smtClean="0">
                <a:cs typeface="Trebuchet MS" panose="020B0603020202020204" pitchFamily="34" charset="0"/>
              </a:rPr>
              <a:t>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786425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6000" b="1" smtClean="0">
                <a:solidFill>
                  <a:srgbClr val="FF0000"/>
                </a:solidFill>
                <a:cs typeface="Trebuchet MS" panose="020B0603020202020204" pitchFamily="34" charset="0"/>
              </a:rPr>
              <a:t>Шиповник.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780638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>
                <a:cs typeface="Trebuchet MS" panose="020B0603020202020204" pitchFamily="34" charset="0"/>
              </a:rPr>
              <a:t>Грибы на полянке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955103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6000" b="1" smtClean="0">
                <a:solidFill>
                  <a:srgbClr val="FFC000"/>
                </a:solidFill>
                <a:cs typeface="Trebuchet MS" panose="020B0603020202020204" pitchFamily="34" charset="0"/>
              </a:rPr>
              <a:t>ЛИСИЧКИ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52850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altLang="ru-RU" smtClean="0">
                <a:solidFill>
                  <a:srgbClr val="FF0000"/>
                </a:solidFill>
                <a:cs typeface="Trebuchet MS" panose="020B0603020202020204" pitchFamily="34" charset="0"/>
              </a:rPr>
              <a:t>             Запомни !</a:t>
            </a:r>
            <a:br>
              <a:rPr lang="ru-RU" altLang="ru-RU" smtClean="0">
                <a:solidFill>
                  <a:srgbClr val="FF0000"/>
                </a:solidFill>
                <a:cs typeface="Trebuchet MS" panose="020B0603020202020204" pitchFamily="34" charset="0"/>
              </a:rPr>
            </a:br>
            <a:r>
              <a:rPr lang="ru-RU" altLang="ru-RU" smtClean="0">
                <a:solidFill>
                  <a:srgbClr val="FF0000"/>
                </a:solidFill>
                <a:cs typeface="Trebuchet MS" panose="020B0603020202020204" pitchFamily="34" charset="0"/>
              </a:rPr>
              <a:t>Ножку  у гриба  подрезай .</a:t>
            </a:r>
            <a:br>
              <a:rPr lang="ru-RU" altLang="ru-RU" smtClean="0">
                <a:solidFill>
                  <a:srgbClr val="FF0000"/>
                </a:solidFill>
                <a:cs typeface="Trebuchet MS" panose="020B0603020202020204" pitchFamily="34" charset="0"/>
              </a:rPr>
            </a:br>
            <a:r>
              <a:rPr lang="ru-RU" altLang="ru-RU" smtClean="0">
                <a:solidFill>
                  <a:srgbClr val="FF0000"/>
                </a:solidFill>
                <a:cs typeface="Trebuchet MS" panose="020B0603020202020204" pitchFamily="34" charset="0"/>
              </a:rPr>
              <a:t>Корень  в земле  оставляй 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56859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altLang="ru-RU" smtClean="0">
                <a:solidFill>
                  <a:srgbClr val="FF0000"/>
                </a:solidFill>
                <a:cs typeface="Trebuchet MS" panose="020B0603020202020204" pitchFamily="34" charset="0"/>
              </a:rPr>
              <a:t>Зелёную свежую траву любят  лошади ,овцы , козы, коровы.</a:t>
            </a:r>
            <a:br>
              <a:rPr lang="ru-RU" altLang="ru-RU" smtClean="0">
                <a:solidFill>
                  <a:srgbClr val="FF0000"/>
                </a:solidFill>
                <a:cs typeface="Trebuchet MS" panose="020B0603020202020204" pitchFamily="34" charset="0"/>
              </a:rPr>
            </a:br>
            <a:r>
              <a:rPr lang="ru-RU" altLang="ru-RU" smtClean="0">
                <a:solidFill>
                  <a:srgbClr val="FF0000"/>
                </a:solidFill>
                <a:cs typeface="Trebuchet MS" panose="020B0603020202020204" pitchFamily="34" charset="0"/>
              </a:rPr>
              <a:t>Они часто пасутся на поляне.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8849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smtClean="0">
                <a:cs typeface="Trebuchet MS" panose="020B0603020202020204" pitchFamily="34" charset="0"/>
              </a:rPr>
              <a:t>Вот цветочная поляна</a:t>
            </a:r>
            <a:r>
              <a:rPr lang="ru-RU" altLang="ru-RU" smtClean="0">
                <a:cs typeface="Trebuchet MS" panose="020B0603020202020204" pitchFamily="34" charset="0"/>
              </a:rPr>
              <a:t>…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23791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>
                <a:cs typeface="Trebuchet MS" panose="020B0603020202020204" pitchFamily="34" charset="0"/>
              </a:rPr>
              <a:t>Ромашка.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4778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>
                <a:cs typeface="Trebuchet MS" panose="020B0603020202020204" pitchFamily="34" charset="0"/>
              </a:rPr>
              <a:t> Одуванчик.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7886816"/>
      </p:ext>
    </p:extLst>
  </p:cSld>
  <p:clrMapOvr>
    <a:masterClrMapping/>
  </p:clrMapOvr>
  <p:transition spd="slow">
    <p:circl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>
                <a:cs typeface="Trebuchet MS" panose="020B0603020202020204" pitchFamily="34" charset="0"/>
              </a:rPr>
              <a:t>  Василёк.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91765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44265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600" smtClean="0">
                <a:solidFill>
                  <a:srgbClr val="FF0000"/>
                </a:solidFill>
                <a:cs typeface="Trebuchet MS" panose="020B0603020202020204" pitchFamily="34" charset="0"/>
              </a:rPr>
              <a:t>Цветок без корня завянет…..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46486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488698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90</Words>
  <Application>Microsoft Office PowerPoint</Application>
  <PresentationFormat>Экран (4:3)</PresentationFormat>
  <Paragraphs>23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3" baseType="lpstr">
      <vt:lpstr>Arial</vt:lpstr>
      <vt:lpstr>Calibri</vt:lpstr>
      <vt:lpstr>Calibri Light</vt:lpstr>
      <vt:lpstr>Trebuchet MS</vt:lpstr>
      <vt:lpstr>Тема Office</vt:lpstr>
      <vt:lpstr>Проект 2б класса. Тема.  На полянке.</vt:lpstr>
      <vt:lpstr>Жизнь на луге.(видео)</vt:lpstr>
      <vt:lpstr>Вот цветочная поляна…</vt:lpstr>
      <vt:lpstr>Ромашка.</vt:lpstr>
      <vt:lpstr> Одуванчик.</vt:lpstr>
      <vt:lpstr>  Василёк.</vt:lpstr>
      <vt:lpstr>Презентация PowerPoint</vt:lpstr>
      <vt:lpstr>Цветок без корня завянет…..</vt:lpstr>
      <vt:lpstr>Презентация PowerPoint</vt:lpstr>
      <vt:lpstr>На полянке много полезных  растений.</vt:lpstr>
      <vt:lpstr>ВОТ     ПОДОРОЖНИК.</vt:lpstr>
      <vt:lpstr>Презентация PowerPoint</vt:lpstr>
      <vt:lpstr>Полезные растения люди собирают  и сушат.</vt:lpstr>
      <vt:lpstr>Отвар ромашки-полезный напиток.</vt:lpstr>
      <vt:lpstr> Отвар мать-и-мачехи- помогает от кашля.</vt:lpstr>
      <vt:lpstr>Вот земляничная поляна.</vt:lpstr>
      <vt:lpstr>Презентация PowerPoint</vt:lpstr>
      <vt:lpstr>     Внимание !  Опасно ! На полянке бывает опасно.</vt:lpstr>
      <vt:lpstr>Ядовитые растения</vt:lpstr>
      <vt:lpstr>Ядовитое растение</vt:lpstr>
      <vt:lpstr>Ядовитые растения.</vt:lpstr>
      <vt:lpstr>Презентация PowerPoint</vt:lpstr>
      <vt:lpstr>На полянке растут ещё кустарники.</vt:lpstr>
      <vt:lpstr>Шиповник.</vt:lpstr>
      <vt:lpstr>Грибы на полянке</vt:lpstr>
      <vt:lpstr>ЛИСИЧКИ</vt:lpstr>
      <vt:lpstr>             Запомни ! Ножку  у гриба  подрезай . Корень  в земле  оставляй .</vt:lpstr>
      <vt:lpstr>Зелёную свежую траву любят  лошади ,овцы , козы, коровы. Они часто пасутся на поляне.</vt:lpstr>
    </vt:vector>
  </TitlesOfParts>
  <Company>Kraftway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2б класса. Тема.  На полянке.</dc:title>
  <dc:creator>Софья</dc:creator>
  <cp:lastModifiedBy>Софья</cp:lastModifiedBy>
  <cp:revision>2</cp:revision>
  <dcterms:created xsi:type="dcterms:W3CDTF">2017-10-19T11:39:58Z</dcterms:created>
  <dcterms:modified xsi:type="dcterms:W3CDTF">2017-10-19T12:02:00Z</dcterms:modified>
</cp:coreProperties>
</file>