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4" r:id="rId31"/>
    <p:sldId id="296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9534F-F1AD-4E8C-A877-8D737F245AA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1596-52A6-4A85-9106-24D0090C2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449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9534F-F1AD-4E8C-A877-8D737F245AA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1596-52A6-4A85-9106-24D0090C2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974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9534F-F1AD-4E8C-A877-8D737F245AA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1596-52A6-4A85-9106-24D0090C2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4119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53F83-0A87-43FF-9882-8AFED275A5F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7FBD7-1877-4D0A-8EA0-54347A1D9E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805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9534F-F1AD-4E8C-A877-8D737F245AA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1596-52A6-4A85-9106-24D0090C2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98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9534F-F1AD-4E8C-A877-8D737F245AA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1596-52A6-4A85-9106-24D0090C2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4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9534F-F1AD-4E8C-A877-8D737F245AA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1596-52A6-4A85-9106-24D0090C2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03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9534F-F1AD-4E8C-A877-8D737F245AA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1596-52A6-4A85-9106-24D0090C2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511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9534F-F1AD-4E8C-A877-8D737F245AA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1596-52A6-4A85-9106-24D0090C2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263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9534F-F1AD-4E8C-A877-8D737F245AA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1596-52A6-4A85-9106-24D0090C2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388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9534F-F1AD-4E8C-A877-8D737F245AA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1596-52A6-4A85-9106-24D0090C2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018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9534F-F1AD-4E8C-A877-8D737F245AA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1596-52A6-4A85-9106-24D0090C2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8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9534F-F1AD-4E8C-A877-8D737F245AA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E1596-52A6-4A85-9106-24D0090C2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507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53F83-0A87-43FF-9882-8AFED275A5F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7FBD7-1877-4D0A-8EA0-54347A1D9E9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510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5400" b="1">
                <a:solidFill>
                  <a:srgbClr val="FF0000"/>
                </a:solidFill>
                <a:cs typeface="Trebuchet MS" panose="020B0603020202020204" pitchFamily="34" charset="0"/>
              </a:rPr>
              <a:t>ПЕСЕНКА-ЗАГАДКА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588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38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  <a:t>На полянке </a:t>
            </a:r>
            <a:r>
              <a:rPr lang="ru-RU" altLang="ru-RU" smtClean="0">
                <a:cs typeface="Trebuchet MS" panose="020B0603020202020204" pitchFamily="34" charset="0"/>
              </a:rPr>
              <a:t>ещё можно увидеть </a:t>
            </a:r>
            <a: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  <a:t>зайца , белку , мышку, змею и ящерицу </a:t>
            </a:r>
            <a:r>
              <a:rPr lang="ru-RU" altLang="ru-RU" smtClean="0">
                <a:solidFill>
                  <a:schemeClr val="tx1"/>
                </a:solidFill>
                <a:cs typeface="Trebuchet MS" panose="020B0603020202020204" pitchFamily="34" charset="0"/>
              </a:rPr>
              <a:t>и даже </a:t>
            </a:r>
            <a: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  <a:t>медведя.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107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458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  <a:t>Некоторые птицы устраивают гнёзда в траве.</a:t>
            </a:r>
            <a:r>
              <a:rPr lang="ru-RU" altLang="ru-RU" smtClean="0">
                <a:cs typeface="Trebuchet MS" panose="020B0603020202020204" pitchFamily="34" charset="0"/>
              </a:rPr>
              <a:t/>
            </a:r>
            <a:br>
              <a:rPr lang="ru-RU" altLang="ru-RU" smtClean="0">
                <a:cs typeface="Trebuchet MS" panose="020B0603020202020204" pitchFamily="34" charset="0"/>
              </a:rPr>
            </a:br>
            <a:endParaRPr lang="ru-RU" altLang="ru-RU" smtClean="0">
              <a:cs typeface="Trebuchet MS" panose="020B060302020202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15795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>
                <a:solidFill>
                  <a:srgbClr val="FF0000"/>
                </a:solidFill>
                <a:cs typeface="Trebuchet MS" panose="020B0603020202020204" pitchFamily="34" charset="0"/>
              </a:rPr>
              <a:t>Дрозд.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21039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>
                <a:solidFill>
                  <a:srgbClr val="FF0000"/>
                </a:solidFill>
                <a:cs typeface="Trebuchet MS" panose="020B0603020202020204" pitchFamily="34" charset="0"/>
              </a:rPr>
              <a:t>Куропатка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04742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>
                <a:solidFill>
                  <a:srgbClr val="FF0000"/>
                </a:solidFill>
                <a:cs typeface="Trebuchet MS" panose="020B0603020202020204" pitchFamily="34" charset="0"/>
              </a:rPr>
              <a:t>Соловей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5357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>
                <a:solidFill>
                  <a:srgbClr val="FF0000"/>
                </a:solidFill>
                <a:cs typeface="Trebuchet MS" panose="020B0603020202020204" pitchFamily="34" charset="0"/>
              </a:rPr>
              <a:t>Глухарь.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075372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>
                <a:solidFill>
                  <a:srgbClr val="FF0000"/>
                </a:solidFill>
                <a:cs typeface="Trebuchet MS" panose="020B0603020202020204" pitchFamily="34" charset="0"/>
              </a:rPr>
              <a:t>Полевой воробей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35775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>
                <a:solidFill>
                  <a:srgbClr val="FF0000"/>
                </a:solidFill>
                <a:cs typeface="Trebuchet MS" panose="020B0603020202020204" pitchFamily="34" charset="0"/>
              </a:rPr>
              <a:t>Овсянка.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0857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  <a:t>Луг</a:t>
            </a:r>
            <a:r>
              <a:rPr lang="ru-RU" altLang="ru-RU" smtClean="0">
                <a:cs typeface="Trebuchet MS" panose="020B0603020202020204" pitchFamily="34" charset="0"/>
              </a:rPr>
              <a:t> –это не только травы и цветы, а ещё и </a:t>
            </a:r>
            <a: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  <a:t>насекомые-</a:t>
            </a:r>
            <a:r>
              <a:rPr lang="ru-RU" altLang="ru-RU" smtClean="0">
                <a:cs typeface="Trebuchet MS" panose="020B0603020202020204" pitchFamily="34" charset="0"/>
              </a:rPr>
              <a:t/>
            </a:r>
            <a:br>
              <a:rPr lang="ru-RU" altLang="ru-RU" smtClean="0">
                <a:cs typeface="Trebuchet MS" panose="020B0603020202020204" pitchFamily="34" charset="0"/>
              </a:rPr>
            </a:br>
            <a:r>
              <a:rPr lang="ru-RU" altLang="ru-RU" smtClean="0">
                <a:cs typeface="Trebuchet MS" panose="020B0603020202020204" pitchFamily="34" charset="0"/>
              </a:rPr>
              <a:t>большие </a:t>
            </a:r>
            <a: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  <a:t>друзья цветов.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6401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  <a:t>Цветок на лугу я сорвал на бегу.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0515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0000"/>
                </a:solidFill>
                <a:cs typeface="Trebuchet MS" panose="020B0603020202020204" pitchFamily="34" charset="0"/>
              </a:rPr>
              <a:t>Правила поведения на поляне.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7905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8370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3681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6148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9537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0073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9082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2826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037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>
                <a:cs typeface="Trebuchet MS" panose="020B0603020202020204" pitchFamily="34" charset="0"/>
              </a:rPr>
              <a:t>На полянке живут много </a:t>
            </a:r>
            <a: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  <a:t>насекомых .</a:t>
            </a:r>
            <a:r>
              <a:rPr lang="ru-RU" altLang="ru-RU" smtClean="0">
                <a:cs typeface="Trebuchet MS" panose="020B0603020202020204" pitchFamily="34" charset="0"/>
              </a:rPr>
              <a:t>                    </a:t>
            </a:r>
            <a: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  <a:t>Не обижай их!</a:t>
            </a:r>
            <a:b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</a:br>
            <a: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  <a:t>И будь осторожен!</a:t>
            </a:r>
            <a:b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</a:br>
            <a:r>
              <a:rPr lang="ru-RU" altLang="ru-RU" smtClean="0">
                <a:cs typeface="Trebuchet MS" panose="020B0603020202020204" pitchFamily="34" charset="0"/>
              </a:rPr>
              <a:t>Они могут </a:t>
            </a:r>
            <a: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  <a:t>ужалить</a:t>
            </a:r>
            <a:r>
              <a:rPr lang="ru-RU" altLang="ru-RU" smtClean="0">
                <a:cs typeface="Trebuchet MS" panose="020B0603020202020204" pitchFamily="34" charset="0"/>
              </a:rPr>
              <a:t> или </a:t>
            </a:r>
            <a: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  <a:t>укусить</a:t>
            </a:r>
            <a:r>
              <a:rPr lang="ru-RU" altLang="ru-RU" smtClean="0">
                <a:cs typeface="Trebuchet MS" panose="020B0603020202020204" pitchFamily="34" charset="0"/>
              </a:rPr>
              <a:t>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513453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>
                <a:solidFill>
                  <a:srgbClr val="FF0000"/>
                </a:solidFill>
                <a:cs typeface="Trebuchet MS" panose="020B0603020202020204" pitchFamily="34" charset="0"/>
              </a:rPr>
              <a:t>Наши работы.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010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0000"/>
                </a:solidFill>
                <a:cs typeface="Trebuchet MS" panose="020B0603020202020204" pitchFamily="34" charset="0"/>
              </a:rPr>
              <a:t>Не лови бабочек для забавы.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168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>
                <a:solidFill>
                  <a:srgbClr val="FF0000"/>
                </a:solidFill>
                <a:cs typeface="Trebuchet MS" panose="020B0603020202020204" pitchFamily="34" charset="0"/>
              </a:rPr>
              <a:t>Пчёлка.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014124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>
                <a:solidFill>
                  <a:srgbClr val="FF0000"/>
                </a:solidFill>
                <a:cs typeface="Trebuchet MS" panose="020B0603020202020204" pitchFamily="34" charset="0"/>
              </a:rPr>
              <a:t>Муравей.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369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800" b="1">
                <a:solidFill>
                  <a:srgbClr val="FF0000"/>
                </a:solidFill>
                <a:cs typeface="Trebuchet MS" panose="020B0603020202020204" pitchFamily="34" charset="0"/>
              </a:rPr>
              <a:t>Шмель.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615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400" b="1">
                <a:solidFill>
                  <a:srgbClr val="FF0000"/>
                </a:solidFill>
                <a:cs typeface="Trebuchet MS" panose="020B0603020202020204" pitchFamily="34" charset="0"/>
              </a:rPr>
              <a:t>Божья коровка.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741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6000" b="1">
                <a:solidFill>
                  <a:srgbClr val="FF0000"/>
                </a:solidFill>
                <a:cs typeface="Trebuchet MS" panose="020B0603020202020204" pitchFamily="34" charset="0"/>
              </a:rPr>
              <a:t>Ёж.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882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92</Words>
  <Application>Microsoft Office PowerPoint</Application>
  <PresentationFormat>Широкоэкранный</PresentationFormat>
  <Paragraphs>20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Trebuchet MS</vt:lpstr>
      <vt:lpstr>Тема Office</vt:lpstr>
      <vt:lpstr>1_Тема Office</vt:lpstr>
      <vt:lpstr>ПЕСЕНКА-ЗАГАДКА</vt:lpstr>
      <vt:lpstr>Луг –это не только травы и цветы, а ещё и насекомые- большие друзья цветов.</vt:lpstr>
      <vt:lpstr>На полянке живут много насекомых .                    Не обижай их! И будь осторожен! Они могут ужалить или укусить.</vt:lpstr>
      <vt:lpstr>Не лови бабочек для забавы.</vt:lpstr>
      <vt:lpstr>Пчёлка.</vt:lpstr>
      <vt:lpstr>Муравей.</vt:lpstr>
      <vt:lpstr>Шмель.</vt:lpstr>
      <vt:lpstr>Божья коровка.</vt:lpstr>
      <vt:lpstr>Ёж.</vt:lpstr>
      <vt:lpstr>Презентация PowerPoint</vt:lpstr>
      <vt:lpstr>На полянке ещё можно увидеть зайца , белку , мышку, змею и ящерицу и даже медведя.</vt:lpstr>
      <vt:lpstr>Презентация PowerPoint</vt:lpstr>
      <vt:lpstr>Некоторые птицы устраивают гнёзда в траве. </vt:lpstr>
      <vt:lpstr>Дрозд.</vt:lpstr>
      <vt:lpstr>Куропатка</vt:lpstr>
      <vt:lpstr>Соловей</vt:lpstr>
      <vt:lpstr>Глухарь.</vt:lpstr>
      <vt:lpstr>Полевой воробей</vt:lpstr>
      <vt:lpstr>Овсянка.</vt:lpstr>
      <vt:lpstr>Цветок на лугу я сорвал на бегу.</vt:lpstr>
      <vt:lpstr>Правила поведения на поляне.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Наши работы.</vt:lpstr>
    </vt:vector>
  </TitlesOfParts>
  <Company>Kraftway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ПЕСЕНКА-ЗАГАДКА</dc:title>
  <dc:creator>Софья</dc:creator>
  <cp:lastModifiedBy>Софья</cp:lastModifiedBy>
  <cp:revision>4</cp:revision>
  <dcterms:created xsi:type="dcterms:W3CDTF">2017-10-19T12:00:31Z</dcterms:created>
  <dcterms:modified xsi:type="dcterms:W3CDTF">2017-10-19T12:07:20Z</dcterms:modified>
</cp:coreProperties>
</file>