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7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1B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9C34-DDD8-48D1-ACBE-CBA13F83767E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F2A3-B8BA-46F9-95B4-F3A7D716F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32CF-28F5-4350-9F1C-B5084ECC39BB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A3AE2-38B1-4E62-9A22-79C0C8310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9141C-92F6-41D9-A4D5-495FD2096D24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7994F-20EA-4B30-B2AC-158185C10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00B8B-E3C3-461F-BA8D-E3F0A81E6FC8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F7ACA-3B2D-4473-AFB4-BBD0DCAC1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2E9D7-B23C-467E-BEF5-DB9448BD3B03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AA5A-514E-4CA0-B1B3-F2CC5565C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DD7A-C578-4E1A-90BA-AE9E5FF28527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5B9E0-5C78-41BD-B0C1-D84414A9C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390A0-8334-4313-8873-B212A085C1FB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34788-7C43-41DD-BE03-ADE915D3F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418BF-7946-494F-BCC6-D40CA5DD259C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2032-E2DF-405A-A2B7-103D58BF5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DA10F-4BDF-4FCB-829A-3865D48D8ED0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E931D-8E2F-4F25-8A50-A9535D0CF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AA58C-05B2-4F1B-A8A1-B49C3C50A921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C2342-0D89-4EFB-B158-4346B9324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F0302-9B67-4981-A002-F07CA928A207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F3084-ADB0-48B8-8BE5-7B034DA1A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EED49B-C9FC-4EA6-81FF-941025DFF4AA}" type="datetimeFigureOut">
              <a:rPr lang="en-US"/>
              <a:pPr>
                <a:defRPr/>
              </a:pPr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67C6FC-5842-4AF0-8612-D5A7E8732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B\Desktop\GIMN_-_ROSSII_(iPleer.fm)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Россия-родина моя.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876800"/>
            <a:ext cx="6400800" cy="175260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Подготовила</a:t>
            </a:r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: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Никитина Ирина</a:t>
            </a:r>
          </a:p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                        Валентиновна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pPr algn="l"/>
            <a:r>
              <a:rPr lang="ru-RU" smtClean="0">
                <a:latin typeface="Times New Roman" pitchFamily="18" charset="0"/>
              </a:rPr>
              <a:t>Родина.  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В детском садике узнали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Мы прекрасные слова.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Их впервые прочитали: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Мама, Родина, Москва.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Пролетят весна и лето.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Станет солнечной листва.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Озарятся новым светом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Мама, Родина, Москва.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Солнце ласково нам светит.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Льется с неба синева.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Пусть всегда живут на свете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Мама, Родина, Москва!</a:t>
            </a:r>
          </a:p>
        </p:txBody>
      </p:sp>
      <p:pic>
        <p:nvPicPr>
          <p:cNvPr id="22531" name="Picture 7" descr="depositphotos_21385171-stock-photo-woman-and-child-holding-bouqu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00200"/>
            <a:ext cx="3352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60960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-танец-хоровод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Березок на полях,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синий небосвод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В плывущих облаках.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вьюга – завитки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Серебряной реки.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нежные цветки –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Ромашки, васильки.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солнца аромат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И скошенной травы.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горько-терпкий вкус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Рябины и ирги.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пенье-ручеёк: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От ласточки привет.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Россия – милый уголок,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Что вечно дарит свет.</a:t>
            </a:r>
          </a:p>
        </p:txBody>
      </p:sp>
      <p:pic>
        <p:nvPicPr>
          <p:cNvPr id="14338" name="Picture 8" descr="180563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600200"/>
            <a:ext cx="472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Столица-город Москва.</a:t>
            </a:r>
          </a:p>
        </p:txBody>
      </p:sp>
      <p:pic>
        <p:nvPicPr>
          <p:cNvPr id="15362" name="Picture 7" descr="1509091146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524000"/>
            <a:ext cx="3708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240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Ф</a:t>
            </a:r>
            <a:r>
              <a:rPr lang="ru-RU" sz="4000" b="1" smtClean="0">
                <a:latin typeface="Arial" charset="0"/>
              </a:rPr>
              <a:t>лаг Российской федерации.</a:t>
            </a:r>
          </a:p>
        </p:txBody>
      </p:sp>
      <p:pic>
        <p:nvPicPr>
          <p:cNvPr id="16386" name="Picture 7" descr="flag-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05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17375E"/>
                </a:solidFill>
                <a:latin typeface="Times New Roman" pitchFamily="18" charset="0"/>
              </a:rPr>
              <a:t>Что означают цвета Российского флага?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400" b="1" i="1" smtClean="0">
                <a:solidFill>
                  <a:schemeClr val="bg1"/>
                </a:solidFill>
                <a:latin typeface="Cambria" pitchFamily="18" charset="0"/>
              </a:rPr>
              <a:t>Белый цвет</a:t>
            </a:r>
            <a:r>
              <a:rPr lang="ru-RU" sz="3400" i="1" smtClean="0">
                <a:solidFill>
                  <a:srgbClr val="0033CC"/>
                </a:solidFill>
                <a:latin typeface="Cambria" pitchFamily="18" charset="0"/>
              </a:rPr>
              <a:t> – </a:t>
            </a:r>
            <a:r>
              <a:rPr lang="ru-RU" sz="3400" smtClean="0">
                <a:solidFill>
                  <a:srgbClr val="0033CC"/>
                </a:solidFill>
                <a:latin typeface="Cambria" pitchFamily="18" charset="0"/>
              </a:rPr>
              <a:t>это цвет мира. Он говорит о том, что наша страна миролюбивая, она ни на кого не нападает.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400" b="1" i="1" smtClean="0">
                <a:solidFill>
                  <a:schemeClr val="accent1"/>
                </a:solidFill>
                <a:latin typeface="Cambria" pitchFamily="18" charset="0"/>
              </a:rPr>
              <a:t>Синий цвет</a:t>
            </a:r>
            <a:r>
              <a:rPr lang="ru-RU" sz="3400" i="1" smtClean="0">
                <a:solidFill>
                  <a:srgbClr val="0033CC"/>
                </a:solidFill>
                <a:latin typeface="Cambria" pitchFamily="18" charset="0"/>
              </a:rPr>
              <a:t> – </a:t>
            </a:r>
            <a:r>
              <a:rPr lang="ru-RU" sz="3400" smtClean="0">
                <a:solidFill>
                  <a:srgbClr val="0033CC"/>
                </a:solidFill>
                <a:latin typeface="Cambria" pitchFamily="18" charset="0"/>
              </a:rPr>
              <a:t>это вера, верность. Народ любит свою страну, защищает ее, верен ей.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400" b="1" i="1" smtClean="0">
                <a:solidFill>
                  <a:srgbClr val="F31B1B"/>
                </a:solidFill>
                <a:latin typeface="Cambria" pitchFamily="18" charset="0"/>
              </a:rPr>
              <a:t>Красный цвет</a:t>
            </a:r>
            <a:r>
              <a:rPr lang="ru-RU" sz="3400" i="1" smtClean="0">
                <a:solidFill>
                  <a:srgbClr val="0033CC"/>
                </a:solidFill>
                <a:latin typeface="Cambria" pitchFamily="18" charset="0"/>
              </a:rPr>
              <a:t> – </a:t>
            </a:r>
            <a:r>
              <a:rPr lang="ru-RU" sz="3400" smtClean="0">
                <a:solidFill>
                  <a:srgbClr val="0033CC"/>
                </a:solidFill>
                <a:latin typeface="Cambria" pitchFamily="18" charset="0"/>
              </a:rPr>
              <a:t>цвет силы. Это кровь, пролитая за Родину.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Герб России.</a:t>
            </a:r>
          </a:p>
        </p:txBody>
      </p:sp>
      <p:pic>
        <p:nvPicPr>
          <p:cNvPr id="18434" name="Picture 5" descr="Gerb_Ross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752600"/>
            <a:ext cx="417671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500" smtClean="0">
                <a:latin typeface="Cambria" pitchFamily="18" charset="0"/>
              </a:rPr>
              <a:t>    </a:t>
            </a:r>
            <a:r>
              <a:rPr lang="ru-RU" sz="2400" smtClean="0">
                <a:latin typeface="Cambria" pitchFamily="18" charset="0"/>
              </a:rPr>
              <a:t>Орел на гербе означает силу, это значит, что государство, на гербе которого изображен орел – сильное и непобедимое. Россия в то время была таким государством, Иван III женился на дочери императора Византии. А в те давние времена Византия была очень сильным государством, и на ее гербе был изображен орел. Иван III тоже изобразил на гербе России орла, чтобы все знали, что Россия – сильная страна. Но почему у орла две головы? Русское государство очень большое и головы орла смотрят на запад и на восток, как бы показывая, что государство большое, но единое. В России живут люди разных национальностей, а не только русские: якуты, коряки, и многие другие</a:t>
            </a:r>
            <a:r>
              <a:rPr lang="ru-RU" sz="2400" smtClean="0"/>
              <a:t>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Гимн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0" y="1143000"/>
            <a:ext cx="8229600" cy="5715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	 </a:t>
            </a:r>
          </a:p>
        </p:txBody>
      </p:sp>
      <p:pic>
        <p:nvPicPr>
          <p:cNvPr id="20483" name="Picture 11" descr="gimn_rossi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0"/>
            <a:ext cx="541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GIMN_-_ROSSII_(iPleer.f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668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22" fill="hold"/>
                                        <p:tgtEl>
                                          <p:spTgt spid="204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Президент России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533400" y="1219200"/>
            <a:ext cx="8229600" cy="4572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400" smtClean="0">
                <a:latin typeface="Times New Roman" pitchFamily="18" charset="0"/>
              </a:rPr>
              <a:t>В.В.Путин</a:t>
            </a:r>
          </a:p>
        </p:txBody>
      </p:sp>
      <p:pic>
        <p:nvPicPr>
          <p:cNvPr id="21507" name="Picture 5" descr="4392b584e6772dd607325355830c9c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828800"/>
            <a:ext cx="6705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257</Words>
  <PresentationFormat>Экран (4:3)</PresentationFormat>
  <Paragraphs>49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Cambria</vt:lpstr>
      <vt:lpstr>Office Theme</vt:lpstr>
      <vt:lpstr>Россия-родина моя.</vt:lpstr>
      <vt:lpstr>Слайд 2</vt:lpstr>
      <vt:lpstr>Столица-город Москва.</vt:lpstr>
      <vt:lpstr>Флаг Российской федерации.</vt:lpstr>
      <vt:lpstr>Что означают цвета Российского флага?</vt:lpstr>
      <vt:lpstr>Герб России.</vt:lpstr>
      <vt:lpstr>Слайд 7</vt:lpstr>
      <vt:lpstr>Гимн</vt:lpstr>
      <vt:lpstr>Президент России</vt:lpstr>
      <vt:lpstr>Родина.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PB</cp:lastModifiedBy>
  <cp:revision>4</cp:revision>
  <dcterms:created xsi:type="dcterms:W3CDTF">2013-10-28T09:12:00Z</dcterms:created>
  <dcterms:modified xsi:type="dcterms:W3CDTF">2017-10-18T18:52:27Z</dcterms:modified>
</cp:coreProperties>
</file>