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7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26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4624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335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1813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886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70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99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7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09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0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5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691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06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3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58EB-1C95-4C91-B917-84073C83A776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39F0DED-34B2-45C6-AFE3-482CC4796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61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420203"/>
          </a:xfrm>
        </p:spPr>
        <p:txBody>
          <a:bodyPr>
            <a:normAutofit fontScale="90000"/>
          </a:bodyPr>
          <a:lstStyle/>
          <a:p>
            <a:pPr algn="ctr">
              <a:spcAft>
                <a:spcPts val="900"/>
              </a:spcAft>
            </a:pPr>
            <a:r>
              <a:rPr lang="ru-RU" sz="4900" b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49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сотрудников ДОУ, детей и родителей в театрализованной деятельности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marL="0" indent="0" algn="r">
              <a:buNone/>
            </a:pPr>
            <a:r>
              <a:rPr lang="ru-RU" dirty="0" smtClean="0"/>
              <a:t> </a:t>
            </a:r>
            <a:r>
              <a:rPr lang="ru-RU" dirty="0" smtClean="0"/>
              <a:t>воспитатель:</a:t>
            </a:r>
          </a:p>
          <a:p>
            <a:pPr marL="0" indent="0" algn="r">
              <a:buNone/>
            </a:pPr>
            <a:r>
              <a:rPr lang="ru-RU" dirty="0" smtClean="0"/>
              <a:t>Косолапова Е. 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729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338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009935"/>
            <a:ext cx="8596668" cy="5031428"/>
          </a:xfrm>
        </p:spPr>
        <p:txBody>
          <a:bodyPr>
            <a:normAutofit/>
          </a:bodyPr>
          <a:lstStyle/>
          <a:p>
            <a:r>
              <a:rPr lang="ru-RU" sz="2800" b="1" u="sng" dirty="0"/>
              <a:t>Семья</a:t>
            </a:r>
            <a:r>
              <a:rPr lang="ru-RU" sz="2800" dirty="0"/>
              <a:t> - первоисточник и образец формирования межличностных отношений </a:t>
            </a:r>
            <a:r>
              <a:rPr lang="ru-RU" sz="2800" dirty="0" smtClean="0"/>
              <a:t>ребенка</a:t>
            </a:r>
          </a:p>
          <a:p>
            <a:pPr marL="0" indent="0">
              <a:buNone/>
            </a:pPr>
            <a:endParaRPr lang="ru-RU" sz="2800" dirty="0" smtClean="0"/>
          </a:p>
          <a:p>
            <a:pPr algn="just"/>
            <a:r>
              <a:rPr lang="ru-RU" sz="2800" b="1" u="sng" dirty="0"/>
              <a:t>Семья и детский сад </a:t>
            </a:r>
            <a:r>
              <a:rPr lang="ru-RU" sz="2800" dirty="0"/>
              <a:t>– два важных института социализации детей. Воспитательные функции их различны, но для всестороннего развития личности ребёнка необходимо их взаимодействие.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67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 взаимодействии ДОУ </a:t>
            </a:r>
            <a:r>
              <a:rPr lang="ru-RU" dirty="0" smtClean="0"/>
              <a:t>с семьей </a:t>
            </a:r>
            <a:r>
              <a:rPr lang="ru-RU" dirty="0"/>
              <a:t>надо </a:t>
            </a:r>
            <a:r>
              <a:rPr lang="ru-RU" dirty="0" smtClean="0"/>
              <a:t>учитывать: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дифференцированный подход к каждой семье, </a:t>
            </a:r>
            <a:endParaRPr lang="ru-RU" dirty="0" smtClean="0"/>
          </a:p>
          <a:p>
            <a:pPr algn="just"/>
            <a:r>
              <a:rPr lang="ru-RU" dirty="0" smtClean="0"/>
              <a:t> </a:t>
            </a:r>
            <a:r>
              <a:rPr lang="ru-RU" dirty="0"/>
              <a:t>социальный </a:t>
            </a:r>
            <a:r>
              <a:rPr lang="ru-RU" dirty="0" smtClean="0"/>
              <a:t>статус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микроклимат </a:t>
            </a:r>
            <a:r>
              <a:rPr lang="ru-RU" dirty="0" smtClean="0"/>
              <a:t>семьи</a:t>
            </a:r>
            <a:endParaRPr lang="ru-RU" dirty="0"/>
          </a:p>
          <a:p>
            <a:pPr algn="just"/>
            <a:r>
              <a:rPr lang="ru-RU" dirty="0" smtClean="0"/>
              <a:t> </a:t>
            </a:r>
            <a:r>
              <a:rPr lang="ru-RU" dirty="0"/>
              <a:t>родительские </a:t>
            </a:r>
            <a:r>
              <a:rPr lang="ru-RU" dirty="0" smtClean="0"/>
              <a:t>запросы</a:t>
            </a:r>
          </a:p>
          <a:p>
            <a:pPr algn="just"/>
            <a:r>
              <a:rPr lang="ru-RU" smtClean="0"/>
              <a:t>степень </a:t>
            </a:r>
            <a:r>
              <a:rPr lang="ru-RU" dirty="0"/>
              <a:t>заинтересованности родителей в воспитании </a:t>
            </a:r>
            <a:r>
              <a:rPr lang="ru-RU"/>
              <a:t>своих </a:t>
            </a:r>
            <a:r>
              <a:rPr lang="ru-RU" smtClean="0"/>
              <a:t>детей</a:t>
            </a:r>
            <a:r>
              <a:rPr lang="ru-RU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970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</a:t>
            </a:r>
            <a:r>
              <a:rPr lang="ru-RU" dirty="0" smtClean="0"/>
              <a:t>педагога: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dirty="0"/>
              <a:t>создать единое пространство развития ребенка в семье и ДОУ, сделать родителей участниками полноценного воспитательного процесса. </a:t>
            </a:r>
          </a:p>
        </p:txBody>
      </p:sp>
    </p:spTree>
    <p:extLst>
      <p:ext uri="{BB962C8B-B14F-4D97-AF65-F5344CB8AC3E}">
        <p14:creationId xmlns:p14="http://schemas.microsoft.com/office/powerpoint/2010/main" val="31493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 </a:t>
            </a:r>
            <a:r>
              <a:rPr lang="ru-RU" dirty="0" smtClean="0"/>
              <a:t>задачи взаимодействия </a:t>
            </a:r>
            <a:r>
              <a:rPr lang="ru-RU" dirty="0"/>
              <a:t>с родителями: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dirty="0"/>
              <a:t>установить партнерские отношения с семьей каждого воспитанника;</a:t>
            </a:r>
          </a:p>
          <a:p>
            <a:pPr algn="just"/>
            <a:r>
              <a:rPr lang="ru-RU" sz="2400" dirty="0" smtClean="0"/>
              <a:t>объединить </a:t>
            </a:r>
            <a:r>
              <a:rPr lang="ru-RU" sz="2400" dirty="0"/>
              <a:t>усилия для развития и воспитания детей;</a:t>
            </a:r>
          </a:p>
          <a:p>
            <a:pPr algn="just"/>
            <a:r>
              <a:rPr lang="ru-RU" sz="2400" dirty="0" smtClean="0"/>
              <a:t>создать </a:t>
            </a:r>
            <a:r>
              <a:rPr lang="ru-RU" sz="2400" dirty="0"/>
              <a:t>атмосферу взаимопонимания, общности интересов, эмоциональной </a:t>
            </a:r>
            <a:r>
              <a:rPr lang="ru-RU" sz="2400" dirty="0" err="1"/>
              <a:t>взаимоподдержки</a:t>
            </a:r>
            <a:r>
              <a:rPr lang="ru-RU" sz="2400" dirty="0"/>
              <a:t>;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активизировать и обогащать воспитательные умения родителей;</a:t>
            </a:r>
          </a:p>
          <a:p>
            <a:pPr algn="just"/>
            <a:r>
              <a:rPr lang="ru-RU" sz="2400" dirty="0" smtClean="0"/>
              <a:t>поддерживать </a:t>
            </a:r>
            <a:r>
              <a:rPr lang="ru-RU" sz="2400" dirty="0"/>
              <a:t>их уверенность в собственных педагогических возможностях.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178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Театрализованная деятельность </a:t>
            </a:r>
            <a:r>
              <a:rPr lang="ru-RU" dirty="0" smtClean="0"/>
              <a:t>направлена на: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900"/>
              </a:spcAft>
            </a:pPr>
            <a:r>
              <a:rPr lang="ru-RU" sz="2800" dirty="0"/>
              <a:t>р</a:t>
            </a:r>
            <a:r>
              <a:rPr lang="ru-RU" sz="2800" dirty="0" smtClean="0"/>
              <a:t>ечевое; </a:t>
            </a:r>
          </a:p>
          <a:p>
            <a:pPr>
              <a:spcAft>
                <a:spcPts val="900"/>
              </a:spcAft>
            </a:pPr>
            <a:r>
              <a:rPr lang="ru-RU" sz="2800" dirty="0" smtClean="0"/>
              <a:t>социальное;</a:t>
            </a:r>
          </a:p>
          <a:p>
            <a:pPr>
              <a:spcAft>
                <a:spcPts val="900"/>
              </a:spcAft>
            </a:pPr>
            <a:r>
              <a:rPr lang="ru-RU" sz="2800" dirty="0" smtClean="0"/>
              <a:t> эстетическое;</a:t>
            </a:r>
          </a:p>
          <a:p>
            <a:pPr>
              <a:spcAft>
                <a:spcPts val="900"/>
              </a:spcAft>
            </a:pPr>
            <a:r>
              <a:rPr lang="ru-RU" sz="2800" dirty="0" smtClean="0"/>
              <a:t> познавательное </a:t>
            </a:r>
            <a:r>
              <a:rPr lang="ru-RU" sz="2800" smtClean="0"/>
              <a:t>развитие ребенка.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2828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78173"/>
            <a:ext cx="8596668" cy="5472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Игра-драматизация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r>
              <a:rPr lang="ru-RU" sz="3200" dirty="0"/>
              <a:t> </a:t>
            </a:r>
            <a:r>
              <a:rPr lang="ru-RU" sz="3200" dirty="0" smtClean="0"/>
              <a:t>спектакль</a:t>
            </a:r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самостоятельная театрализованная </a:t>
            </a:r>
          </a:p>
          <a:p>
            <a:pPr marL="0" indent="0" algn="ctr">
              <a:buNone/>
            </a:pPr>
            <a:r>
              <a:rPr lang="ru-RU" sz="3200" dirty="0" smtClean="0"/>
              <a:t>детская постановка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585648" y="1930400"/>
            <a:ext cx="750627" cy="6005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579883" y="3271672"/>
            <a:ext cx="682388" cy="6687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64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dirty="0" smtClean="0"/>
              <a:t>При </a:t>
            </a:r>
            <a:r>
              <a:rPr lang="ru-RU" dirty="0"/>
              <a:t>организации театрализованной деятельности в группе учитываются: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6304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/>
              <a:t>индивидуальные социально-психологические особенности ребенка; </a:t>
            </a:r>
          </a:p>
          <a:p>
            <a:pPr algn="just"/>
            <a:r>
              <a:rPr lang="ru-RU" sz="2800" dirty="0" smtClean="0"/>
              <a:t>особенности </a:t>
            </a:r>
            <a:r>
              <a:rPr lang="ru-RU" sz="2800" dirty="0"/>
              <a:t>эмоционально-личностного развития; </a:t>
            </a:r>
          </a:p>
          <a:p>
            <a:pPr algn="just"/>
            <a:r>
              <a:rPr lang="ru-RU" sz="2800" dirty="0" smtClean="0"/>
              <a:t>интересы</a:t>
            </a:r>
            <a:r>
              <a:rPr lang="ru-RU" sz="2800" dirty="0"/>
              <a:t>, склонности, предпочтения, потребности каждого ребенка; </a:t>
            </a:r>
          </a:p>
          <a:p>
            <a:pPr algn="just"/>
            <a:r>
              <a:rPr lang="ru-RU" sz="2800" dirty="0" smtClean="0"/>
              <a:t>любознательность</a:t>
            </a:r>
            <a:r>
              <a:rPr lang="ru-RU" sz="2800" dirty="0"/>
              <a:t>, исследовательский интерес и творческие способности; </a:t>
            </a:r>
          </a:p>
          <a:p>
            <a:pPr algn="just"/>
            <a:r>
              <a:rPr lang="ru-RU" sz="2800" dirty="0" smtClean="0"/>
              <a:t>гендерные </a:t>
            </a:r>
            <a:r>
              <a:rPr lang="ru-RU" sz="2800" dirty="0"/>
              <a:t>особенности.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008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Главный результат </a:t>
            </a:r>
            <a:r>
              <a:rPr lang="ru-RU" dirty="0"/>
              <a:t>нашей работы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93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увлечение родителей  театральным искусством,  театрализованной деятельностью, что способствовало повышению педагогической культуры родителей, пополнению их знаний по театрализованной деятельности ребенка в семье и детском саду </a:t>
            </a:r>
          </a:p>
        </p:txBody>
      </p:sp>
    </p:spTree>
    <p:extLst>
      <p:ext uri="{BB962C8B-B14F-4D97-AF65-F5344CB8AC3E}">
        <p14:creationId xmlns:p14="http://schemas.microsoft.com/office/powerpoint/2010/main" val="107411969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240</Words>
  <Application>Microsoft Office PowerPoint</Application>
  <PresentationFormat>Широкоэкранный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Грань</vt:lpstr>
      <vt:lpstr>  Взаимодействие сотрудников ДОУ, детей и родителей в театрализованной деятельности </vt:lpstr>
      <vt:lpstr>Презентация PowerPoint</vt:lpstr>
      <vt:lpstr>При взаимодействии ДОУ с семьей надо учитывать:</vt:lpstr>
      <vt:lpstr>Цель педагога:</vt:lpstr>
      <vt:lpstr>Основные задачи взаимодействия с родителями: </vt:lpstr>
      <vt:lpstr>Театрализованная деятельность направлена на: </vt:lpstr>
      <vt:lpstr>Презентация PowerPoint</vt:lpstr>
      <vt:lpstr>При организации театрализованной деятельности в группе учитываются: </vt:lpstr>
      <vt:lpstr>Главный результат нашей работы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Емельянвский детский  сад № 5 «Солнышко»  общеразвивающего видас приоритетным осуществлением  художественно-эстетического направления  Взаимодействие сотрудников ДОУ, детей и родителей в театрализованной деятельности </dc:title>
  <dc:creator>Имя Фамилия</dc:creator>
  <cp:lastModifiedBy>Имя Фамилия</cp:lastModifiedBy>
  <cp:revision>8</cp:revision>
  <dcterms:created xsi:type="dcterms:W3CDTF">2015-12-08T11:08:49Z</dcterms:created>
  <dcterms:modified xsi:type="dcterms:W3CDTF">2017-10-19T11:50:31Z</dcterms:modified>
</cp:coreProperties>
</file>