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6" r:id="rId2"/>
    <p:sldId id="269" r:id="rId3"/>
    <p:sldId id="271" r:id="rId4"/>
    <p:sldId id="270" r:id="rId5"/>
    <p:sldId id="258" r:id="rId6"/>
    <p:sldId id="259" r:id="rId7"/>
    <p:sldId id="260" r:id="rId8"/>
    <p:sldId id="261" r:id="rId9"/>
    <p:sldId id="262" r:id="rId10"/>
    <p:sldId id="263" r:id="rId11"/>
    <p:sldId id="277" r:id="rId12"/>
    <p:sldId id="278" r:id="rId13"/>
    <p:sldId id="279" r:id="rId14"/>
    <p:sldId id="266" r:id="rId15"/>
    <p:sldId id="275" r:id="rId16"/>
    <p:sldId id="274" r:id="rId17"/>
    <p:sldId id="267" r:id="rId18"/>
    <p:sldId id="268" r:id="rId19"/>
    <p:sldId id="272" r:id="rId20"/>
    <p:sldId id="27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4671" autoAdjust="0"/>
  </p:normalViewPr>
  <p:slideViewPr>
    <p:cSldViewPr>
      <p:cViewPr varScale="1">
        <p:scale>
          <a:sx n="70" d="100"/>
          <a:sy n="70" d="100"/>
        </p:scale>
        <p:origin x="1206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003D7D-6523-4046-9916-8534F739E992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13C5A3-9203-46C2-8A1C-D5B51750A5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664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Это опасно на </a:t>
            </a:r>
            <a:r>
              <a:rPr lang="ru-RU" dirty="0" err="1" smtClean="0"/>
              <a:t>приметр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13C5A3-9203-46C2-8A1C-D5B51750A5D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3178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65E4A-9FC3-4BD4-8289-CB0B2BA4476C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F5405-ABC2-48D3-B27E-C818791879C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65E4A-9FC3-4BD4-8289-CB0B2BA4476C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F5405-ABC2-48D3-B27E-C81879187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65E4A-9FC3-4BD4-8289-CB0B2BA4476C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F5405-ABC2-48D3-B27E-C81879187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65E4A-9FC3-4BD4-8289-CB0B2BA4476C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F5405-ABC2-48D3-B27E-C818791879C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65E4A-9FC3-4BD4-8289-CB0B2BA4476C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F5405-ABC2-48D3-B27E-C81879187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65E4A-9FC3-4BD4-8289-CB0B2BA4476C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F5405-ABC2-48D3-B27E-C818791879C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65E4A-9FC3-4BD4-8289-CB0B2BA4476C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F5405-ABC2-48D3-B27E-C818791879C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65E4A-9FC3-4BD4-8289-CB0B2BA4476C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F5405-ABC2-48D3-B27E-C81879187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65E4A-9FC3-4BD4-8289-CB0B2BA4476C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F5405-ABC2-48D3-B27E-C81879187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65E4A-9FC3-4BD4-8289-CB0B2BA4476C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F5405-ABC2-48D3-B27E-C81879187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65E4A-9FC3-4BD4-8289-CB0B2BA4476C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F5405-ABC2-48D3-B27E-C818791879C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8465E4A-9FC3-4BD4-8289-CB0B2BA4476C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0FF5405-ABC2-48D3-B27E-C818791879C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24128" y="5949280"/>
            <a:ext cx="3281183" cy="792088"/>
          </a:xfrm>
        </p:spPr>
        <p:txBody>
          <a:bodyPr>
            <a:normAutofit lnSpcReduction="10000"/>
          </a:bodyPr>
          <a:lstStyle/>
          <a:p>
            <a:r>
              <a:rPr lang="ru-RU" sz="4800" dirty="0" smtClean="0"/>
              <a:t>3 класс.</a:t>
            </a:r>
            <a:endParaRPr lang="ru-RU" sz="4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27984" y="3717032"/>
            <a:ext cx="4716016" cy="1800200"/>
          </a:xfrm>
        </p:spPr>
        <p:txBody>
          <a:bodyPr/>
          <a:lstStyle/>
          <a:p>
            <a:pPr marL="182880" indent="0">
              <a:buNone/>
            </a:pPr>
            <a:r>
              <a:rPr lang="ru-RU" dirty="0" smtClean="0"/>
              <a:t>Тема. </a:t>
            </a:r>
            <a:br>
              <a:rPr lang="ru-RU" dirty="0" smtClean="0"/>
            </a:br>
            <a:r>
              <a:rPr lang="ru-RU" b="1" dirty="0" smtClean="0">
                <a:solidFill>
                  <a:srgbClr val="00B050"/>
                </a:solidFill>
              </a:rPr>
              <a:t>На вокзале.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2050" name="Picture 2" descr="http://cs620127.vk.me/v620127233/17b33/6xstoiwqTW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259516"/>
            <a:ext cx="4433312" cy="332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all-pages.com/img/repphotos2/repphoto_1337_297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056" y="719305"/>
            <a:ext cx="4104073" cy="5474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008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center.render.ru/forum/images/upload/127439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7693372" cy="5131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3535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sostav.ru/photoreport/years/2010/reports/merano/images/merano_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708920"/>
            <a:ext cx="5952604" cy="3958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analitika.kz/images/when-in-russia-will-start-flying-trai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4992555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96135" y="620688"/>
            <a:ext cx="2880321" cy="129614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Сапсан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7918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ages.novapress.net.ru/userposts-images/02a9d431-2fba-4db8-87b1-a4d3704682fe-obschestvo-1_na-vremya-provedeniya-gonok-f-1-v-sochi-lastochki-budut-besplatnym_1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5139485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elcome.mos.ru/upload/-news-upload/1345024853_lastochka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3069746"/>
            <a:ext cx="5159440" cy="3433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1005" y="908720"/>
            <a:ext cx="3573483" cy="93610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Ласточка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9571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visit-petersburg.ru/media/uploads/news/62/62_cover.jpg.1050x700_q100_crop_upscal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34" y="188640"/>
            <a:ext cx="5220580" cy="348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ar2013.fpc.ru/images/img2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4692" y="2473135"/>
            <a:ext cx="6163441" cy="4104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im2-tub-ru.yandex.net/i?id=26d1295888f7dc5aebb5d32a1bdd0cb8&amp;n=33&amp;h=215&amp;w=33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34" y="4293096"/>
            <a:ext cx="3626359" cy="2299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5976" y="188641"/>
            <a:ext cx="4788024" cy="201622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Двухэтажный поезд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010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://stripnews.org/uploads/posts/2015-06/1433320051_3352512_lar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60648"/>
            <a:ext cx="7508576" cy="5005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5301208"/>
            <a:ext cx="6120680" cy="108012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Грузовой поезд.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286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39752" y="5517232"/>
            <a:ext cx="6408712" cy="72008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Послушай . Повтори.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467544" y="332656"/>
            <a:ext cx="7076256" cy="5472608"/>
          </a:xfrm>
        </p:spPr>
        <p:txBody>
          <a:bodyPr>
            <a:normAutofit fontScale="77500" lnSpcReduction="20000"/>
          </a:bodyPr>
          <a:lstStyle/>
          <a:p>
            <a:r>
              <a:rPr lang="ru-RU" sz="4600" dirty="0" smtClean="0"/>
              <a:t>Курский вокзал.</a:t>
            </a:r>
          </a:p>
          <a:p>
            <a:r>
              <a:rPr lang="ru-RU" sz="4600" dirty="0" smtClean="0"/>
              <a:t>Павелецкий вокзал.</a:t>
            </a:r>
          </a:p>
          <a:p>
            <a:r>
              <a:rPr lang="ru-RU" sz="4600" dirty="0" smtClean="0"/>
              <a:t>Киевский вокзал.</a:t>
            </a:r>
          </a:p>
          <a:p>
            <a:r>
              <a:rPr lang="ru-RU" sz="4600" dirty="0" smtClean="0"/>
              <a:t>Белорусский вокзал.</a:t>
            </a:r>
          </a:p>
          <a:p>
            <a:r>
              <a:rPr lang="ru-RU" sz="4600" dirty="0" smtClean="0"/>
              <a:t>Казанский вокзал.</a:t>
            </a:r>
          </a:p>
          <a:p>
            <a:r>
              <a:rPr lang="ru-RU" sz="4600" dirty="0" smtClean="0"/>
              <a:t>Ленинградский вокзал.</a:t>
            </a:r>
          </a:p>
          <a:p>
            <a:r>
              <a:rPr lang="ru-RU" sz="4600" dirty="0" smtClean="0"/>
              <a:t>Ярославский вокзал.</a:t>
            </a:r>
          </a:p>
          <a:p>
            <a:r>
              <a:rPr lang="ru-RU" sz="4600" dirty="0" smtClean="0"/>
              <a:t>Савеловский вокзал.</a:t>
            </a:r>
          </a:p>
          <a:p>
            <a:r>
              <a:rPr lang="ru-RU" sz="4600" dirty="0" smtClean="0"/>
              <a:t>Рижский вокзал.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893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fotoham.ru/img/picture/Apr/22/7a0b2ca5d708c0e9ffd7fd86f872b639/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85592"/>
            <a:ext cx="5508613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http://www.islam.ru/sites/default/files/img/news/2011/09/kurski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9844" y="33959"/>
            <a:ext cx="5881694" cy="3921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555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racurs.ua/content/images/Publication/News/54/66/2/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6000750" cy="338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static.panoramio.com/photos/large/420436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4635" y="3645024"/>
            <a:ext cx="8882953" cy="321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5619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moscowmap.ru/_public/article-img/kazansky-vokzal-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07730"/>
            <a:ext cx="5570163" cy="32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mage.otdihinfo.ru/images/16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494476"/>
            <a:ext cx="4255483" cy="319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35" y="3531354"/>
            <a:ext cx="4535017" cy="3184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6043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murmolka.com/images/4c7e/http---ru.poezdka.de-resources-userdata-images-image-user_articles-savelov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43" y="116632"/>
            <a:ext cx="5715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moscowmap.ru/_public/article-img/rizhsky-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3227592"/>
            <a:ext cx="6840760" cy="3467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677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950807"/>
            <a:ext cx="9143999" cy="278092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Добро пожаловать 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в столицу!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B050"/>
                </a:solidFill>
              </a:rPr>
              <a:t>Поезд прибывает на Казанский  вокзал.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1026" name="Picture 2" descr="http://visual.rzd.ru/dbmm/images/56/12495/4514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5430620" cy="361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2224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05064"/>
            <a:ext cx="7848871" cy="244827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До встречи!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Счастливого пути!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122" name="Picture 2" descr="http://www.moe-online.ru/image/reportage/photo/36820_s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5461124" cy="3626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4975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6036974"/>
            <a:ext cx="7344816" cy="82102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Послушай .Повтори.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16632"/>
            <a:ext cx="8784976" cy="6120679"/>
          </a:xfrm>
        </p:spPr>
        <p:txBody>
          <a:bodyPr>
            <a:normAutofit/>
          </a:bodyPr>
          <a:lstStyle/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endParaRPr lang="ru-RU" sz="51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404664"/>
            <a:ext cx="885698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 </a:t>
            </a:r>
            <a:r>
              <a:rPr lang="ru-RU" sz="2800" dirty="0" smtClean="0"/>
              <a:t>                     На </a:t>
            </a:r>
            <a:r>
              <a:rPr lang="ru-RU" sz="2800" dirty="0"/>
              <a:t>вокзале.</a:t>
            </a:r>
          </a:p>
          <a:p>
            <a:r>
              <a:rPr lang="ru-RU" sz="2800" dirty="0"/>
              <a:t>Скорый поезд </a:t>
            </a:r>
            <a:r>
              <a:rPr lang="ru-RU" sz="2800" dirty="0" smtClean="0"/>
              <a:t>подошёл </a:t>
            </a:r>
            <a:r>
              <a:rPr lang="ru-RU" sz="2800" dirty="0"/>
              <a:t>к станции.</a:t>
            </a:r>
          </a:p>
          <a:p>
            <a:r>
              <a:rPr lang="ru-RU" sz="2800" dirty="0"/>
              <a:t> Поезд дал свисток и начал замедлять ход . </a:t>
            </a:r>
          </a:p>
          <a:p>
            <a:r>
              <a:rPr lang="ru-RU" sz="2800" dirty="0"/>
              <a:t>Вскоре поезд остановился .  </a:t>
            </a:r>
          </a:p>
          <a:p>
            <a:r>
              <a:rPr lang="ru-RU" sz="2800" dirty="0"/>
              <a:t> Проводница открыла двери вагона и  вышла из поезда . </a:t>
            </a:r>
          </a:p>
          <a:p>
            <a:r>
              <a:rPr lang="ru-RU" sz="2800" dirty="0"/>
              <a:t>Пассажиры вышли на платформу  и пошли к вокзалу.</a:t>
            </a:r>
          </a:p>
          <a:p>
            <a:r>
              <a:rPr lang="ru-RU" sz="2800" dirty="0"/>
              <a:t> Саша спешит встретить папу .</a:t>
            </a:r>
          </a:p>
          <a:p>
            <a:r>
              <a:rPr lang="ru-RU" sz="2800" dirty="0"/>
              <a:t> Он принёс большой букет цветов .</a:t>
            </a:r>
          </a:p>
          <a:p>
            <a:r>
              <a:rPr lang="ru-RU" sz="2800" dirty="0"/>
              <a:t> Папа рад сыну . </a:t>
            </a:r>
          </a:p>
          <a:p>
            <a:r>
              <a:rPr lang="ru-RU" sz="2800" dirty="0"/>
              <a:t>Мама тоже рада . </a:t>
            </a:r>
          </a:p>
          <a:p>
            <a:r>
              <a:rPr lang="ru-RU" sz="2800" dirty="0"/>
              <a:t>Она смотрит на них и улыбается.</a:t>
            </a:r>
          </a:p>
        </p:txBody>
      </p:sp>
    </p:spTree>
    <p:extLst>
      <p:ext uri="{BB962C8B-B14F-4D97-AF65-F5344CB8AC3E}">
        <p14:creationId xmlns:p14="http://schemas.microsoft.com/office/powerpoint/2010/main" val="1399936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4437112"/>
            <a:ext cx="6830144" cy="222518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Послушай.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Ответь на вопросы.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1).-Какой поезд подошёл к станции?</a:t>
            </a: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2).-Что делал поезд , подъезжая к станции?</a:t>
            </a: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3).-Что сделала проводница ?</a:t>
            </a: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4).-Куда пошли пассажиры поезда ?</a:t>
            </a: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5).-Кого встречал Саша?</a:t>
            </a: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6).-Что принёс мальчик ?</a:t>
            </a: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7).-Какая получилась </a:t>
            </a:r>
            <a: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встреча?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3801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.ytimg.com/vi/f3W7mGjdFi0/maxresdefaul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06413"/>
            <a:ext cx="4842890" cy="2723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ipukr.com/wp-content/uploads/2014/09/Premium_Russian_Train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789040"/>
            <a:ext cx="5627346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5" y="2852936"/>
            <a:ext cx="8198296" cy="158417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Скорый пассажирский поезд.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24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ototeach.ru/img.php?aHR0cDovL2kueXRpbWcuY29tL3ZpL1EtSmIxS1RvNmNNL3NkZGVmYXVsdC5qcGc=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27" y="170439"/>
            <a:ext cx="4010475" cy="3007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rzd.ru/dbmm/images/9/5250/3789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26421"/>
            <a:ext cx="3456515" cy="2302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i.otzovik.com/2013/09/21/545102/img/313491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2380911"/>
            <a:ext cx="3357817" cy="447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555" y="3429000"/>
            <a:ext cx="4225621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8272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poezd-photo.ucoz.ru/_ph/165/3571509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7992888" cy="5994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780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mariinsk.frant.me/files/images/bh/bg/e543d62b1c2540b486a47f6da00446d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7580784" cy="5685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1341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vojagxo.info/turismo/wp-content/uploads/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7920880" cy="5940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423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345</TotalTime>
  <Words>186</Words>
  <Application>Microsoft Office PowerPoint</Application>
  <PresentationFormat>Экран (4:3)</PresentationFormat>
  <Paragraphs>41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Calibri</vt:lpstr>
      <vt:lpstr>Georgia</vt:lpstr>
      <vt:lpstr>Trebuchet MS</vt:lpstr>
      <vt:lpstr>Воздушный поток</vt:lpstr>
      <vt:lpstr>Тема.  На вокзале.</vt:lpstr>
      <vt:lpstr>Добро пожаловать  в столицу! Поезд прибывает на Казанский  вокзал.</vt:lpstr>
      <vt:lpstr>Послушай .Повтори.</vt:lpstr>
      <vt:lpstr>Послушай. Ответь на вопросы.</vt:lpstr>
      <vt:lpstr>Скорый пассажирский поезд.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Сапсан</vt:lpstr>
      <vt:lpstr>Ласточка</vt:lpstr>
      <vt:lpstr>Двухэтажный поезд</vt:lpstr>
      <vt:lpstr>Грузовой поезд.</vt:lpstr>
      <vt:lpstr>Послушай . Повтори.</vt:lpstr>
      <vt:lpstr>Презентация PowerPoint</vt:lpstr>
      <vt:lpstr>Презентация PowerPoint</vt:lpstr>
      <vt:lpstr>Презентация PowerPoint</vt:lpstr>
      <vt:lpstr>Презентация PowerPoint</vt:lpstr>
      <vt:lpstr>До встречи! Счастливого пути!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Тема. На вокзале.</dc:title>
  <dc:creator>user</dc:creator>
  <cp:lastModifiedBy>Софья</cp:lastModifiedBy>
  <cp:revision>46</cp:revision>
  <dcterms:created xsi:type="dcterms:W3CDTF">2016-02-04T07:30:01Z</dcterms:created>
  <dcterms:modified xsi:type="dcterms:W3CDTF">2017-10-19T12:39:55Z</dcterms:modified>
</cp:coreProperties>
</file>