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63" r:id="rId6"/>
    <p:sldId id="262" r:id="rId7"/>
    <p:sldId id="261" r:id="rId8"/>
    <p:sldId id="258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D2440-6109-4B23-811A-0B044D74EF3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C501C-179A-42C8-9FF5-85B1E16AA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Cмайлик_приветств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214338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Космический транспорт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4fefcc2735a0f8d099a41aa94c0dfcd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2714613" cy="2286016"/>
          </a:xfrm>
          <a:prstGeom prst="rect">
            <a:avLst/>
          </a:prstGeom>
        </p:spPr>
      </p:pic>
      <p:pic>
        <p:nvPicPr>
          <p:cNvPr id="8" name="Рисунок 7" descr="1440214185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1071546"/>
            <a:ext cx="2928958" cy="2246992"/>
          </a:xfrm>
          <a:prstGeom prst="rect">
            <a:avLst/>
          </a:prstGeom>
        </p:spPr>
      </p:pic>
      <p:pic>
        <p:nvPicPr>
          <p:cNvPr id="9" name="Рисунок 8" descr="1369195165_5410452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071546"/>
            <a:ext cx="2813439" cy="221457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429000"/>
            <a:ext cx="2571768" cy="318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714752"/>
            <a:ext cx="3771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857232"/>
            <a:ext cx="91440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задача: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3000372"/>
            <a:ext cx="9144000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Знать: виды транспорта, их историю, преимущества и недостатки.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Какие виды транспорта необходимы, чтобы путешествовать по нашему поселку?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30815">
            <a:off x="965950" y="2083527"/>
            <a:ext cx="4095750" cy="1819275"/>
          </a:xfrm>
          <a:prstGeom prst="rect">
            <a:avLst/>
          </a:prstGeom>
        </p:spPr>
      </p:pic>
      <p:pic>
        <p:nvPicPr>
          <p:cNvPr id="7" name="Рисунок 6" descr="5e0d6775ad1e482621b18fd057e96415ff2e80d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4252">
            <a:off x="5760294" y="336660"/>
            <a:ext cx="2857027" cy="3958929"/>
          </a:xfrm>
          <a:prstGeom prst="rect">
            <a:avLst/>
          </a:prstGeom>
        </p:spPr>
      </p:pic>
      <p:pic>
        <p:nvPicPr>
          <p:cNvPr id="9" name="Рисунок 8" descr="efa2fae3132587b72d87bac6f9cdcb3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22958">
            <a:off x="3537188" y="4513055"/>
            <a:ext cx="3416416" cy="2164472"/>
          </a:xfrm>
          <a:prstGeom prst="rect">
            <a:avLst/>
          </a:prstGeom>
        </p:spPr>
      </p:pic>
      <p:pic>
        <p:nvPicPr>
          <p:cNvPr id="10" name="Рисунок 9" descr="k-s co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5669280" cy="1731264"/>
          </a:xfrm>
          <a:prstGeom prst="rect">
            <a:avLst/>
          </a:prstGeom>
        </p:spPr>
      </p:pic>
      <p:pic>
        <p:nvPicPr>
          <p:cNvPr id="11" name="Рисунок 10" descr="14606284011894853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512070">
            <a:off x="285720" y="4071942"/>
            <a:ext cx="2967483" cy="3790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transpo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857496"/>
            <a:ext cx="5072066" cy="3381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857232"/>
            <a:ext cx="91440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задача: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3000372"/>
            <a:ext cx="9144000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Знать: виды транспорта, их историю, преимущества и недостатки.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H="1" flipV="1">
            <a:off x="7772400" y="5638800"/>
            <a:ext cx="943004" cy="361968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транспорта: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42873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автомобиль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1857364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автобус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2285992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метро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2714620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самолет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314324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электричка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3571876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поезд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3929066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лодка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435769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корабль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786322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      трамвай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0628" y="1214422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сухопутный</a:t>
            </a:r>
            <a:endParaRPr lang="ru-RU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3570" y="450057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</a:t>
            </a:r>
            <a:endParaRPr lang="ru-RU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121442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</a:t>
            </a:r>
            <a:endParaRPr lang="ru-RU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0298" y="450057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космический</a:t>
            </a:r>
            <a:endParaRPr lang="ru-RU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10" y="5214950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ракета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04 0.0104 L 0.65087 0.0629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1124E-6 L 0.66268 0.052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56142E-6 L 0.65487 0.0430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00" y="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44 0.00208 L 0.64705 -0.0293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67939E-6 L 0.64688 -0.0395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-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23525E-6 L 0.65851 -0.1640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00" y="-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0.003 L 0.64775 0.1633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00" y="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1374E-6 L 0.6507 0.1607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00" y="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93407E-6 L 0.24531 -0.1348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60791E-6 L 0.28473 -0.0166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8" grpId="0"/>
      <p:bldP spid="19" grpId="0"/>
      <p:bldP spid="20" grpId="0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работы:</a:t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Первое изобретение.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Дальнейшее развитие.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Преимущества.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Недостатки.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214338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Сухопутный транспорт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_2_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142984"/>
            <a:ext cx="2577018" cy="2143140"/>
          </a:xfrm>
          <a:prstGeom prst="rect">
            <a:avLst/>
          </a:prstGeom>
        </p:spPr>
      </p:pic>
      <p:pic>
        <p:nvPicPr>
          <p:cNvPr id="8" name="Рисунок 7" descr="depositphotos_69942563-stock-illustration-wagon-whe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28670"/>
            <a:ext cx="2143140" cy="2143140"/>
          </a:xfrm>
          <a:prstGeom prst="rect">
            <a:avLst/>
          </a:prstGeom>
        </p:spPr>
      </p:pic>
      <p:pic>
        <p:nvPicPr>
          <p:cNvPr id="9" name="Рисунок 8" descr="depositphotos_2600523-stock-photo-steam-locomotiv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1285860"/>
            <a:ext cx="2065127" cy="2928934"/>
          </a:xfrm>
          <a:prstGeom prst="rect">
            <a:avLst/>
          </a:prstGeom>
        </p:spPr>
      </p:pic>
      <p:pic>
        <p:nvPicPr>
          <p:cNvPr id="10" name="Рисунок 9" descr="38418-4272x28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86124"/>
            <a:ext cx="2964645" cy="1976430"/>
          </a:xfrm>
          <a:prstGeom prst="rect">
            <a:avLst/>
          </a:prstGeom>
        </p:spPr>
      </p:pic>
      <p:pic>
        <p:nvPicPr>
          <p:cNvPr id="11" name="Рисунок 10" descr="косте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752" y="928670"/>
            <a:ext cx="1996497" cy="2787430"/>
          </a:xfrm>
          <a:prstGeom prst="rect">
            <a:avLst/>
          </a:prstGeom>
        </p:spPr>
      </p:pic>
      <p:pic>
        <p:nvPicPr>
          <p:cNvPr id="12" name="Рисунок 11" descr="машин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950" y="4786322"/>
            <a:ext cx="2466975" cy="1847850"/>
          </a:xfrm>
          <a:prstGeom prst="rect">
            <a:avLst/>
          </a:prstGeom>
        </p:spPr>
      </p:pic>
      <p:pic>
        <p:nvPicPr>
          <p:cNvPr id="13" name="Рисунок 12" descr="Рефтинская-электричка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00364" y="4143380"/>
            <a:ext cx="3072115" cy="2049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-14290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 транспорт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ello_html_4e0394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2428892" cy="1821668"/>
          </a:xfrm>
          <a:prstGeom prst="rect">
            <a:avLst/>
          </a:prstGeom>
        </p:spPr>
      </p:pic>
      <p:pic>
        <p:nvPicPr>
          <p:cNvPr id="8" name="Рисунок 7" descr="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7" y="1142985"/>
            <a:ext cx="2500330" cy="3143272"/>
          </a:xfrm>
          <a:prstGeom prst="rect">
            <a:avLst/>
          </a:prstGeom>
        </p:spPr>
      </p:pic>
      <p:pic>
        <p:nvPicPr>
          <p:cNvPr id="9" name="Рисунок 8" descr="42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714488"/>
            <a:ext cx="2428892" cy="2286016"/>
          </a:xfrm>
          <a:prstGeom prst="rect">
            <a:avLst/>
          </a:prstGeom>
        </p:spPr>
      </p:pic>
      <p:pic>
        <p:nvPicPr>
          <p:cNvPr id="10" name="Рисунок 9" descr="Allure-Of-The-Se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0" y="4268372"/>
            <a:ext cx="4143404" cy="2589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214338"/>
            <a:ext cx="8858280" cy="1470025"/>
          </a:xfrm>
        </p:spPr>
        <p:txBody>
          <a:bodyPr>
            <a:noAutofit/>
          </a:bodyPr>
          <a:lstStyle/>
          <a:p>
            <a:r>
              <a:rPr lang="ru-RU" sz="6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 транспорт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28401bb44674a6d93d538a740117815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214422"/>
            <a:ext cx="2643206" cy="1928826"/>
          </a:xfrm>
          <a:prstGeom prst="rect">
            <a:avLst/>
          </a:prstGeom>
        </p:spPr>
      </p:pic>
      <p:pic>
        <p:nvPicPr>
          <p:cNvPr id="8" name="Рисунок 7" descr="09270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14421"/>
            <a:ext cx="2786082" cy="1714513"/>
          </a:xfrm>
          <a:prstGeom prst="rect">
            <a:avLst/>
          </a:prstGeom>
        </p:spPr>
      </p:pic>
      <p:pic>
        <p:nvPicPr>
          <p:cNvPr id="9" name="Рисунок 8" descr="transport14p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285860"/>
            <a:ext cx="2857488" cy="1748203"/>
          </a:xfrm>
          <a:prstGeom prst="rect">
            <a:avLst/>
          </a:prstGeom>
        </p:spPr>
      </p:pic>
      <p:pic>
        <p:nvPicPr>
          <p:cNvPr id="10" name="Рисунок 9" descr="ИЛ-9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3500438"/>
            <a:ext cx="3357586" cy="2308340"/>
          </a:xfrm>
          <a:prstGeom prst="rect">
            <a:avLst/>
          </a:prstGeom>
        </p:spPr>
      </p:pic>
      <p:pic>
        <p:nvPicPr>
          <p:cNvPr id="11" name="Рисунок 10" descr="vertoleti 08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571876"/>
            <a:ext cx="3840843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66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Тема урока: Транспорт</vt:lpstr>
      <vt:lpstr>Учебная задача:</vt:lpstr>
      <vt:lpstr>Виды транспорта:</vt:lpstr>
      <vt:lpstr>План работы:  1. Первое изобретение. 2. Дальнейшее развитие. 3. Преимущества. 4. Недостатки.</vt:lpstr>
      <vt:lpstr>Сухопутный транспорт</vt:lpstr>
      <vt:lpstr>Водный транспорт</vt:lpstr>
      <vt:lpstr>Воздушный транспорт</vt:lpstr>
      <vt:lpstr>Космический транспорт</vt:lpstr>
      <vt:lpstr>Учебная задача:</vt:lpstr>
      <vt:lpstr>Домашнее задание  Какие виды транспорта необходимы, чтобы путешествовать по нашему поселку?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женя</cp:lastModifiedBy>
  <cp:revision>12</cp:revision>
  <dcterms:created xsi:type="dcterms:W3CDTF">2017-10-09T17:06:01Z</dcterms:created>
  <dcterms:modified xsi:type="dcterms:W3CDTF">2017-10-19T15:32:43Z</dcterms:modified>
</cp:coreProperties>
</file>