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5" r:id="rId5"/>
    <p:sldId id="266" r:id="rId6"/>
    <p:sldId id="268" r:id="rId7"/>
    <p:sldId id="269" r:id="rId8"/>
    <p:sldId id="263" r:id="rId9"/>
    <p:sldId id="273" r:id="rId10"/>
    <p:sldId id="274" r:id="rId11"/>
    <p:sldId id="275" r:id="rId12"/>
    <p:sldId id="28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344" autoAdjust="0"/>
    <p:restoredTop sz="91398" autoAdjust="0"/>
  </p:normalViewPr>
  <p:slideViewPr>
    <p:cSldViewPr>
      <p:cViewPr varScale="1">
        <p:scale>
          <a:sx n="66" d="100"/>
          <a:sy n="66" d="100"/>
        </p:scale>
        <p:origin x="-124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8"/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714356"/>
            <a:ext cx="7715304" cy="914444"/>
          </a:xfrm>
        </p:spPr>
        <p:txBody>
          <a:bodyPr>
            <a:noAutofit/>
          </a:bodyPr>
          <a:lstStyle/>
          <a:p>
            <a:r>
              <a:rPr lang="tt-RU" sz="1800" b="1" i="1" dirty="0" smtClean="0">
                <a:solidFill>
                  <a:srgbClr val="FF0000"/>
                </a:solidFill>
              </a:rPr>
              <a:t>Татарстан Республикасы Кукмара муниципаль районы “Янил урта мәктәбе” муниципаль бюджет гомуми белем бирү учреждениясенең мәктәпкәчә яшьтәге балалар төркеме тәрбиячесе Гильметдинова Ләйсән  Газинур кызы</a:t>
            </a: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endParaRPr lang="ru-RU" sz="1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375248" y="1700808"/>
            <a:ext cx="6768752" cy="29523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Хезм</a:t>
            </a:r>
            <a:r>
              <a:rPr kumimoji="0" lang="tt-RU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әт</a:t>
            </a:r>
            <a:r>
              <a:rPr kumimoji="0" lang="tt-RU" sz="5400" b="0" i="0" u="none" strike="noStrike" kern="1200" cap="none" spc="0" normalizeH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тәрбиясе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6" name="Рисунок 5" descr="0_78703_a75b9cfe_XL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2071678"/>
            <a:ext cx="4371960" cy="4554125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яныль ДОУ\Desktop\Лейсан\Экскурсия КАК\DSC_268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980728"/>
            <a:ext cx="3888432" cy="2592288"/>
          </a:xfrm>
          <a:prstGeom prst="rect">
            <a:avLst/>
          </a:prstGeom>
          <a:noFill/>
        </p:spPr>
      </p:pic>
      <p:pic>
        <p:nvPicPr>
          <p:cNvPr id="3075" name="Picture 3" descr="C:\Users\яныль ДОУ\Desktop\Лейсан\Экскурсия КАК\DSC_269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4048" y="980728"/>
            <a:ext cx="3817224" cy="2544815"/>
          </a:xfrm>
          <a:prstGeom prst="rect">
            <a:avLst/>
          </a:prstGeom>
          <a:noFill/>
        </p:spPr>
      </p:pic>
      <p:pic>
        <p:nvPicPr>
          <p:cNvPr id="3076" name="Picture 4" descr="C:\Users\яныль ДОУ\Desktop\Лейсан\Экскурсия КАК\DSC_270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536" y="4076539"/>
            <a:ext cx="3960440" cy="264029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971600" y="260648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Кунакчыл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апалар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һәм абыйлар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7" descr="C:\Users\1\Desktop\ВСЕ\ФОТО АГРАР КОЛ\Экскурсия КАК\DSC_270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120013" y="4056909"/>
            <a:ext cx="3628451" cy="261245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1484784"/>
            <a:ext cx="6480720" cy="4860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971601" y="260648"/>
            <a:ext cx="73448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Хезмәт тәрбиясенең нәтиҗәсе -   ул безнең сәламәт , акыллыллы фикер йөртүче балаларыбыз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-171400"/>
            <a:ext cx="8712968" cy="5949280"/>
          </a:xfrm>
        </p:spPr>
        <p:txBody>
          <a:bodyPr>
            <a:normAutofit/>
          </a:bodyPr>
          <a:lstStyle/>
          <a:p>
            <a:pPr marL="457200" indent="-457200" algn="just">
              <a:lnSpc>
                <a:spcPct val="150000"/>
              </a:lnSpc>
              <a:buNone/>
            </a:pPr>
            <a:endParaRPr lang="ru-RU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None/>
            </a:pPr>
            <a:endParaRPr lang="ru-RU" sz="4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548680"/>
            <a:ext cx="7029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Игътибарыгыз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өчен зур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рәхмәт!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0_78703_a75b9cfe_XL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43808" y="1772816"/>
            <a:ext cx="4371960" cy="4554125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85786" y="2143116"/>
            <a:ext cx="6286544" cy="1717932"/>
          </a:xfrm>
        </p:spPr>
        <p:txBody>
          <a:bodyPr>
            <a:noAutofit/>
          </a:bodyPr>
          <a:lstStyle/>
          <a:p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Балаларда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хезмәткә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карата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уңай караш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хезмәткә хөрмәт  тәрбияләү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0"/>
            <a:ext cx="6143668" cy="2166687"/>
          </a:xfrm>
        </p:spPr>
        <p:txBody>
          <a:bodyPr>
            <a:noAutofit/>
          </a:bodyPr>
          <a:lstStyle/>
          <a:p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Балаларга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хезмәт тәрбиясе бирүнең максаты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1012" y="3521902"/>
            <a:ext cx="62281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Хезмәтне оештыруның формалары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788024" y="4509120"/>
            <a:ext cx="3600400" cy="158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Эш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кушу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 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Дежур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тору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Коллектив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400" b="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белән эш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929718" cy="1785950"/>
          </a:xfrm>
        </p:spPr>
        <p:txBody>
          <a:bodyPr>
            <a:normAutofit fontScale="90000"/>
          </a:bodyPr>
          <a:lstStyle/>
          <a:p>
            <a:r>
              <a:rPr lang="ru-RU" sz="49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Хезмәт тәрбиясенең  бурычлары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611560" y="3284984"/>
            <a:ext cx="3754760" cy="13247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47664" y="2105472"/>
            <a:ext cx="6373216" cy="4752528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Олылар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хезмәте белән таныштыру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һәм аларга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карата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хөрмәт тәрбияләү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Иң гади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хезмәт алымнарын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өйрәтү, белгәннәрен ныгыту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Хезмәткә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карата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кызыксыну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уяту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хезмәт сөючәнлек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җаваплылык хисе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тәрбияләү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Ø"/>
            </a:pPr>
            <a:r>
              <a:rPr lang="tt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Коллектив белән эшләргә , коллектив эшенә яраклашырга өйрәтү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300" dirty="0"/>
          </a:p>
        </p:txBody>
      </p:sp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9" y="1"/>
            <a:ext cx="7786742" cy="1214421"/>
          </a:xfrm>
        </p:spPr>
        <p:txBody>
          <a:bodyPr>
            <a:normAutofit/>
          </a:bodyPr>
          <a:lstStyle/>
          <a:p>
            <a:r>
              <a:rPr lang="tt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Балаларның иң беренче хезмәте</a:t>
            </a:r>
            <a:r>
              <a:rPr lang="tt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(мөстәкыйл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киен</a:t>
            </a:r>
            <a:r>
              <a:rPr lang="tt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ү, төркемдә де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жур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тору, 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уенчыклар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җыештыру, уенчыкларны юу)</a:t>
            </a: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яныль ДОУ\Desktop\фото гаи\DSCN83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8032" y="1196752"/>
            <a:ext cx="2304256" cy="1728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88224" y="1124744"/>
            <a:ext cx="2267744" cy="17691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16216" y="3212976"/>
            <a:ext cx="2376264" cy="17015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7" name="Picture 9" descr="C:\Users\яныль ДОУ\Desktop\фото гаи\DSCN834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91880" y="1124744"/>
            <a:ext cx="2496278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8" name="Picture 10" descr="C:\Users\яныль ДОУ\Desktop\фото гаи\DSCN834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3528" y="3068960"/>
            <a:ext cx="2363755" cy="17728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9" name="Picture 11" descr="C:\Users\яныль ДОУ\Desktop\фото гаи\DSCN8346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419872" y="3212976"/>
            <a:ext cx="2472275" cy="1854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60" name="Picture 12" descr="C:\Users\яныль ДОУ\Desktop\фото гаи\DSCN8334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75523" y="5013176"/>
            <a:ext cx="2459765" cy="18448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61" name="Picture 13" descr="C:\Users\яныль ДОУ\Desktop\фото гаи\DSCN8347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551712" y="5156430"/>
            <a:ext cx="2268760" cy="17015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563888" y="5174585"/>
            <a:ext cx="2244553" cy="1683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фото мини сайт\Lenovo_A1000_IMG_20170302_10532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214422"/>
            <a:ext cx="2819951" cy="2114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C:\Users\1\Desktop\фото мини сайт\Lenovo_A1000_IMG_20170302_10550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28992" y="1214422"/>
            <a:ext cx="2360866" cy="2071702"/>
          </a:xfrm>
          <a:prstGeom prst="rect">
            <a:avLst/>
          </a:prstGeom>
          <a:noFill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62699" y="1214422"/>
            <a:ext cx="2209675" cy="2000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2071670" y="428604"/>
            <a:ext cx="5715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Без утырткан суганнар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C:\Users\1\Desktop\ВСЕ\Фотки телефон\Lenovo_A1000_IMG_20170330_11260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000100" y="3571876"/>
            <a:ext cx="2286016" cy="304802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C:\Users\1\Desktop\ВСЕ\Фотки телефон\Lenovo_A1000_IMG_20170330_11264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429256" y="3571876"/>
            <a:ext cx="2214578" cy="29527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ВСЕ\Фотки телефон\Lenovo_A1000_IMG_20170220_16252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71802" y="2357430"/>
            <a:ext cx="2811071" cy="37480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1500174"/>
            <a:ext cx="2714612" cy="203595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90500" y="4000504"/>
            <a:ext cx="2667019" cy="2143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72198" y="1500174"/>
            <a:ext cx="2643174" cy="23038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72198" y="4071942"/>
            <a:ext cx="2881290" cy="21609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2357422" y="428604"/>
            <a:ext cx="5857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Бергәләп үстергән гөлләребез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IMG-20171018-WA007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3933055"/>
            <a:ext cx="3240360" cy="2427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714480" y="571480"/>
            <a:ext cx="5715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Көзге бакча эшләре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яныль ДОУ\Desktop\фото гаи\DSCN603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626" y="1268759"/>
            <a:ext cx="3528294" cy="26471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яныль ДОУ\Desktop\фото гаи\DSCN603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1142653"/>
            <a:ext cx="3600400" cy="2701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яныль ДОУ\мультфильмы Света\Мультики\экология дополн\DSCN604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60032" y="3933056"/>
            <a:ext cx="3265041" cy="2449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714488"/>
          </a:xfrm>
        </p:spPr>
        <p:txBody>
          <a:bodyPr>
            <a:noAutofit/>
          </a:bodyPr>
          <a:lstStyle/>
          <a:p>
            <a:r>
              <a:rPr lang="tt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Балалар бакчасында  җир хезмәте </a:t>
            </a:r>
            <a:r>
              <a:rPr lang="tt-RU" sz="3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турында әңгәмәләр, уеннар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475656" y="292494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 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453136" y="4077072"/>
            <a:ext cx="4690864" cy="20448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571612"/>
            <a:ext cx="3170764" cy="2378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7" y="1643050"/>
            <a:ext cx="3019879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28926" y="4143380"/>
            <a:ext cx="3143240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1\Desktop\ВСЕ\ФОТО АГРАР КОЛ\Экскурсия КАК\DSC_267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857736"/>
            <a:ext cx="2786082" cy="2000264"/>
          </a:xfrm>
          <a:prstGeom prst="rect">
            <a:avLst/>
          </a:prstGeom>
          <a:noFill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71802" y="4929198"/>
            <a:ext cx="2893202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 descr="C:\Users\1\Desktop\ВСЕ\ФОТО АГРАР КОЛ\Экскурсия КАК\DSC_268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29322" y="214290"/>
            <a:ext cx="3000364" cy="2000243"/>
          </a:xfrm>
          <a:prstGeom prst="rect">
            <a:avLst/>
          </a:prstGeom>
          <a:noFill/>
        </p:spPr>
      </p:pic>
      <p:pic>
        <p:nvPicPr>
          <p:cNvPr id="6150" name="Picture 6" descr="C:\Users\1\Desktop\ВСЕ\ФОТО АГРАР КОЛ\Экскурсия КАК\DSC_270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282" y="214290"/>
            <a:ext cx="3000361" cy="2000240"/>
          </a:xfrm>
          <a:prstGeom prst="rect">
            <a:avLst/>
          </a:prstGeom>
          <a:noFill/>
        </p:spPr>
      </p:pic>
      <p:pic>
        <p:nvPicPr>
          <p:cNvPr id="6152" name="Picture 8" descr="C:\Users\1\Desktop\ВСЕ\ФОТО АГРАР КОЛ\Экскурсия КАК\DSC_2713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00364" y="2357430"/>
            <a:ext cx="3143272" cy="235745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 rot="19721788">
            <a:off x="194840" y="2853189"/>
            <a:ext cx="23275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b="1" dirty="0" smtClean="0">
                <a:latin typeface="Times New Roman" pitchFamily="18" charset="0"/>
                <a:cs typeface="Times New Roman" pitchFamily="18" charset="0"/>
              </a:rPr>
              <a:t>Аграр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86116" y="1000108"/>
            <a:ext cx="33005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000" b="1" dirty="0" smtClean="0">
                <a:latin typeface="Times New Roman" pitchFamily="18" charset="0"/>
                <a:cs typeface="Times New Roman" pitchFamily="18" charset="0"/>
              </a:rPr>
              <a:t>көллияттә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541198">
            <a:off x="6784373" y="3019703"/>
            <a:ext cx="25579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000" b="1" dirty="0" smtClean="0">
                <a:latin typeface="Times New Roman" pitchFamily="18" charset="0"/>
                <a:cs typeface="Times New Roman" pitchFamily="18" charset="0"/>
              </a:rPr>
              <a:t>кунакта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6" descr="C:\Users\яныль ДОУ\Desktop\Лейсан\Экскурсия КАК\DSC_2670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268753" y="4941168"/>
            <a:ext cx="2875247" cy="1916832"/>
          </a:xfrm>
          <a:prstGeom prst="rect">
            <a:avLst/>
          </a:prstGeom>
          <a:noFill/>
        </p:spPr>
      </p:pic>
      <p:sp>
        <p:nvSpPr>
          <p:cNvPr id="16" name="Содержимое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728</TotalTime>
  <Words>134</Words>
  <Application>Microsoft Office PowerPoint</Application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Татарстан Республикасы Кукмара муниципаль районы “Янил урта мәктәбе” муниципаль бюджет гомуми белем бирү учреждениясенең мәктәпкәчә яшьтәге балалар төркеме тәрбиячесе Гильметдинова Ләйсән  Газинур кызы  </vt:lpstr>
      <vt:lpstr>Балаларга хезмәт тәрбиясе бирүнең максаты </vt:lpstr>
      <vt:lpstr>Хезмәт тәрбиясенең  бурычлары </vt:lpstr>
      <vt:lpstr>Балаларның иң беренче хезмәте (мөстәкыйль киенү, төркемдә дежур тору, уенчыклар җыештыру, уенчыкларны юу)</vt:lpstr>
      <vt:lpstr>Слайд 5</vt:lpstr>
      <vt:lpstr>Слайд 6</vt:lpstr>
      <vt:lpstr>Слайд 7</vt:lpstr>
      <vt:lpstr>Балалар бакчасында  җир хезмәте турында әңгәмәләр, уеннар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Маргарита</dc:creator>
  <cp:lastModifiedBy>Windows User</cp:lastModifiedBy>
  <cp:revision>71</cp:revision>
  <dcterms:created xsi:type="dcterms:W3CDTF">2015-01-06T16:26:02Z</dcterms:created>
  <dcterms:modified xsi:type="dcterms:W3CDTF">2017-10-19T12:04:47Z</dcterms:modified>
</cp:coreProperties>
</file>