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62" r:id="rId5"/>
    <p:sldId id="263" r:id="rId6"/>
    <p:sldId id="264" r:id="rId7"/>
    <p:sldId id="257" r:id="rId8"/>
    <p:sldId id="259" r:id="rId9"/>
    <p:sldId id="260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3F779-9C6C-4A23-8B4F-517980DD4EB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6BA03-C3C1-4613-8F10-E5B478624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Александр Сергеевич </a:t>
            </a:r>
            <a:br>
              <a:rPr lang="ru-RU" sz="3600" b="1" u="sng" dirty="0" smtClean="0">
                <a:solidFill>
                  <a:srgbClr val="002060"/>
                </a:solidFill>
              </a:rPr>
            </a:br>
            <a:r>
              <a:rPr lang="ru-RU" sz="3600" b="1" u="sng" dirty="0" smtClean="0">
                <a:solidFill>
                  <a:srgbClr val="002060"/>
                </a:solidFill>
              </a:rPr>
              <a:t>Пушкин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70" name="Picture 6" descr="http://www.ukazka.ru/img/g/uk998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2012235" cy="3048841"/>
          </a:xfrm>
          <a:prstGeom prst="rect">
            <a:avLst/>
          </a:prstGeom>
          <a:noFill/>
        </p:spPr>
      </p:pic>
      <p:pic>
        <p:nvPicPr>
          <p:cNvPr id="11272" name="Picture 8" descr="http://www.ukazka.ru/img/g/uk284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286124"/>
            <a:ext cx="2181394" cy="3214686"/>
          </a:xfrm>
          <a:prstGeom prst="rect">
            <a:avLst/>
          </a:prstGeom>
          <a:noFill/>
        </p:spPr>
      </p:pic>
      <p:pic>
        <p:nvPicPr>
          <p:cNvPr id="11274" name="Picture 10" descr="http://malishi74.ru/content/Photo%20for%20topics/statiy/skazka_o_pope_i_rabotnike_ego_bald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571612"/>
            <a:ext cx="2500300" cy="3339289"/>
          </a:xfrm>
          <a:prstGeom prst="rect">
            <a:avLst/>
          </a:prstGeom>
          <a:noFill/>
        </p:spPr>
      </p:pic>
      <p:pic>
        <p:nvPicPr>
          <p:cNvPr id="11276" name="Picture 12" descr="http://static.kidboooks.ru/images/1785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429000"/>
            <a:ext cx="2400292" cy="3226199"/>
          </a:xfrm>
          <a:prstGeom prst="rect">
            <a:avLst/>
          </a:prstGeom>
          <a:noFill/>
        </p:spPr>
      </p:pic>
      <p:pic>
        <p:nvPicPr>
          <p:cNvPr id="11282" name="Picture 18" descr="https://mmedia.ozone.ru/multimedia/10155433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500042"/>
            <a:ext cx="2022460" cy="2739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571744"/>
            <a:ext cx="3966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Чредой </a:t>
            </a:r>
            <a:r>
              <a:rPr lang="ru-RU" sz="3200" b="1" dirty="0" smtClean="0">
                <a:solidFill>
                  <a:srgbClr val="002060"/>
                </a:solidFill>
              </a:rPr>
              <a:t>– по очереди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143248"/>
            <a:ext cx="46714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Неведомые</a:t>
            </a:r>
            <a:r>
              <a:rPr lang="ru-RU" sz="3200" b="1" dirty="0" smtClean="0">
                <a:solidFill>
                  <a:srgbClr val="002060"/>
                </a:solidFill>
              </a:rPr>
              <a:t> (дорожки) –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неизвестные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4214818"/>
            <a:ext cx="2905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Тужит </a:t>
            </a:r>
            <a:r>
              <a:rPr lang="ru-RU" sz="3200" b="1" dirty="0" smtClean="0">
                <a:solidFill>
                  <a:srgbClr val="002060"/>
                </a:solidFill>
              </a:rPr>
              <a:t>- скучает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4786322"/>
            <a:ext cx="43982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Мимоходом </a:t>
            </a:r>
            <a:r>
              <a:rPr lang="ru-RU" sz="3200" b="1" dirty="0" smtClean="0">
                <a:solidFill>
                  <a:srgbClr val="002060"/>
                </a:solidFill>
              </a:rPr>
              <a:t>– проходя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мимо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5786454"/>
            <a:ext cx="4084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Поведать </a:t>
            </a:r>
            <a:r>
              <a:rPr lang="ru-RU" sz="3200" b="1" dirty="0" smtClean="0">
                <a:solidFill>
                  <a:srgbClr val="002060"/>
                </a:solidFill>
              </a:rPr>
              <a:t>- рассказать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s://knigamir.com/upload/iblock/bb0/bb006014c33c0e833dc98138f26088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290"/>
            <a:ext cx="3655988" cy="2604891"/>
          </a:xfrm>
          <a:prstGeom prst="rect">
            <a:avLst/>
          </a:prstGeom>
          <a:noFill/>
        </p:spPr>
      </p:pic>
      <p:pic>
        <p:nvPicPr>
          <p:cNvPr id="1030" name="Picture 6" descr="http://ollforkids.ru/uploads/posts/2015-02/1423810732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786058"/>
            <a:ext cx="2888054" cy="3419456"/>
          </a:xfrm>
          <a:prstGeom prst="rect">
            <a:avLst/>
          </a:prstGeom>
          <a:noFill/>
        </p:spPr>
      </p:pic>
      <p:pic>
        <p:nvPicPr>
          <p:cNvPr id="1032" name="Picture 8" descr="https://fanparty.ru/fanclubs/russia/gallery/881943_russia_p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42852"/>
            <a:ext cx="3143240" cy="2407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 smtClean="0">
                <a:solidFill>
                  <a:srgbClr val="002060"/>
                </a:solidFill>
              </a:rPr>
              <a:t>Устаревшие слова </a:t>
            </a:r>
            <a:r>
              <a:rPr lang="ru-RU" sz="3600" b="1" dirty="0" smtClean="0">
                <a:solidFill>
                  <a:srgbClr val="002060"/>
                </a:solidFill>
              </a:rPr>
              <a:t>– это слова, которые мы не используем в речи.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2000240"/>
            <a:ext cx="197874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Златая </a:t>
            </a:r>
          </a:p>
          <a:p>
            <a:r>
              <a:rPr lang="ru-RU" sz="4000" b="1" dirty="0" smtClean="0"/>
              <a:t> песнь </a:t>
            </a:r>
          </a:p>
          <a:p>
            <a:r>
              <a:rPr lang="ru-RU" sz="4000" b="1" dirty="0" smtClean="0"/>
              <a:t>брег </a:t>
            </a:r>
          </a:p>
          <a:p>
            <a:r>
              <a:rPr lang="ru-RU" sz="4000" b="1" dirty="0" smtClean="0"/>
              <a:t>чредой </a:t>
            </a:r>
          </a:p>
          <a:p>
            <a:r>
              <a:rPr lang="ru-RU" sz="4000" b="1" dirty="0" smtClean="0"/>
              <a:t>пленяет</a:t>
            </a:r>
          </a:p>
          <a:p>
            <a:r>
              <a:rPr lang="ru-RU" sz="4000" b="1" dirty="0" smtClean="0"/>
              <a:t> о заре 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2000240"/>
            <a:ext cx="296587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Золотая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Песня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Берег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Чередой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Взять в плен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На заре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Произведение какого писателя мы читали и как правильно оно называется?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- Чтобы ты рассказал дома о сегодняшнем уроке?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4.infourok.ru/uploads/ex/1267/0000aea6-aee02a8c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83596" cy="6362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yavix.ru/i/d/b/e/8f9422fcc04f0d703654fbcebab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29684" cy="6316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yavix.ru/i/4/2/4/af4f7c8c5d3a67a3624c1592d21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89721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diafilmy.su/uploads/posts/2013-11/1383412851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256" y="214972"/>
            <a:ext cx="8484148" cy="63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diafilmy.su/uploads/posts/2013-11/1383412947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453448" cy="633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myshared.ru/19/1211249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41" y="35655"/>
            <a:ext cx="8620239" cy="6465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725470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Поэма </a:t>
            </a:r>
            <a:r>
              <a:rPr lang="ru-RU" sz="3200" b="1" dirty="0" smtClean="0">
                <a:solidFill>
                  <a:srgbClr val="002060"/>
                </a:solidFill>
              </a:rPr>
              <a:t>– большое стихотворное произведение на историческую, героическую или лирическую тему.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ozon-st.cdn.ngenix.net/multimedia/10058781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66797"/>
            <a:ext cx="4107686" cy="5476913"/>
          </a:xfrm>
          <a:prstGeom prst="rect">
            <a:avLst/>
          </a:prstGeom>
          <a:noFill/>
        </p:spPr>
      </p:pic>
      <p:pic>
        <p:nvPicPr>
          <p:cNvPr id="15364" name="Picture 4" descr="http://rostovbiker.ru/uploads/post-599-0-96432800-1478776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85860"/>
            <a:ext cx="3462841" cy="2286016"/>
          </a:xfrm>
          <a:prstGeom prst="rect">
            <a:avLst/>
          </a:prstGeom>
          <a:noFill/>
        </p:spPr>
      </p:pic>
      <p:pic>
        <p:nvPicPr>
          <p:cNvPr id="15366" name="Picture 6" descr="http://lotussoft.biz/img/ph_img/34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929066"/>
            <a:ext cx="3714744" cy="2577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2500306"/>
            <a:ext cx="6286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У лукоморья </a:t>
            </a:r>
            <a:r>
              <a:rPr lang="ru-RU" sz="3200" b="1" dirty="0" smtClean="0">
                <a:solidFill>
                  <a:srgbClr val="002060"/>
                </a:solidFill>
              </a:rPr>
              <a:t>– у морского залива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300037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Дол </a:t>
            </a:r>
            <a:r>
              <a:rPr lang="ru-RU" sz="3200" b="1" dirty="0" smtClean="0">
                <a:solidFill>
                  <a:srgbClr val="002060"/>
                </a:solidFill>
              </a:rPr>
              <a:t>– то же, что и долина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4429132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Пленяет</a:t>
            </a:r>
            <a:r>
              <a:rPr lang="ru-RU" sz="3200" b="1" dirty="0" smtClean="0">
                <a:solidFill>
                  <a:srgbClr val="002060"/>
                </a:solidFill>
              </a:rPr>
              <a:t> - берёт в плен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5000636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Чахнет</a:t>
            </a:r>
            <a:r>
              <a:rPr lang="ru-RU" sz="3200" b="1" dirty="0" smtClean="0">
                <a:solidFill>
                  <a:srgbClr val="002060"/>
                </a:solidFill>
              </a:rPr>
              <a:t> - сохнет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ljplus.ru/img4/r/o/rognev/a8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00438"/>
            <a:ext cx="2118706" cy="3070197"/>
          </a:xfrm>
          <a:prstGeom prst="rect">
            <a:avLst/>
          </a:prstGeom>
          <a:noFill/>
        </p:spPr>
      </p:pic>
      <p:pic>
        <p:nvPicPr>
          <p:cNvPr id="4" name="Picture 2" descr="http://ljplus.ru/img4/r/o/rognev/a8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2306798" cy="3233712"/>
          </a:xfrm>
          <a:prstGeom prst="rect">
            <a:avLst/>
          </a:prstGeom>
          <a:noFill/>
        </p:spPr>
      </p:pic>
      <p:pic>
        <p:nvPicPr>
          <p:cNvPr id="9" name="Picture 2" descr="https://ds03.infourok.ru/uploads/ex/0e9c/0002cdbb-8f1cd87e/img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24992"/>
            <a:ext cx="3214710" cy="2411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109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Александр Сергеевич  Пушкин</vt:lpstr>
      <vt:lpstr>Слайд 2</vt:lpstr>
      <vt:lpstr>Слайд 3</vt:lpstr>
      <vt:lpstr>Слайд 4</vt:lpstr>
      <vt:lpstr>Слайд 5</vt:lpstr>
      <vt:lpstr>Слайд 6</vt:lpstr>
      <vt:lpstr>Слайд 7</vt:lpstr>
      <vt:lpstr>Поэма – большое стихотворное произведение на историческую, героическую или лирическую тему.</vt:lpstr>
      <vt:lpstr>Слайд 9</vt:lpstr>
      <vt:lpstr>Слайд 10</vt:lpstr>
      <vt:lpstr>Устаревшие слова – это слова, которые мы не используем в речи.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 Пушкин</dc:title>
  <dc:creator>Мама</dc:creator>
  <cp:lastModifiedBy>Мама</cp:lastModifiedBy>
  <cp:revision>24</cp:revision>
  <dcterms:created xsi:type="dcterms:W3CDTF">2017-10-15T18:49:21Z</dcterms:created>
  <dcterms:modified xsi:type="dcterms:W3CDTF">2017-10-19T13:08:08Z</dcterms:modified>
</cp:coreProperties>
</file>