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0B28-2623-4AEB-AC32-D91B31DF606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37EA0-3C35-4BBC-97BA-C1BC53761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Речевая разминка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Белые шапки на белых берёзах.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Белый зайчишка на белом снегу.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Белый узор на ветвях от мороза.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По белому снегу на лыжах бегу.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000108"/>
            <a:ext cx="86603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Прочитайте стихотворение. Какое слово повторяется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несколько раз?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Попробуйте выучить его за одну минуту.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Как его можно озаглавить?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- Кто любит это время года и почему?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3500438"/>
            <a:ext cx="12570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ЗИМА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ages.myshared.ru/5/443344/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215370" cy="61615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6072206"/>
            <a:ext cx="7601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Какие изменения произошли в природе?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3714776" cy="35719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Как поэт </a:t>
            </a:r>
            <a:r>
              <a:rPr lang="ru-RU" sz="3600" b="1" dirty="0" smtClean="0">
                <a:solidFill>
                  <a:srgbClr val="002060"/>
                </a:solidFill>
              </a:rPr>
              <a:t>называет зиму?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- Почему он </a:t>
            </a:r>
            <a:r>
              <a:rPr lang="ru-RU" b="1" dirty="0" smtClean="0">
                <a:solidFill>
                  <a:srgbClr val="002060"/>
                </a:solidFill>
              </a:rPr>
              <a:t>называет ее «волшебницей»?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 Подберите </a:t>
            </a:r>
            <a:r>
              <a:rPr lang="ru-RU" b="1" u="sng" dirty="0" smtClean="0">
                <a:solidFill>
                  <a:srgbClr val="002060"/>
                </a:solidFill>
              </a:rPr>
              <a:t>синонимы</a:t>
            </a:r>
            <a:r>
              <a:rPr lang="ru-RU" b="1" dirty="0" smtClean="0">
                <a:solidFill>
                  <a:srgbClr val="002060"/>
                </a:solidFill>
              </a:rPr>
              <a:t> к слову «волшебница»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4286256"/>
            <a:ext cx="3643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Волшебница - чародейка,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колдунья, кудесница, фея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6" name="Picture 2" descr="https://fanparty.ru/fanclubs/slavyanin/gallery/429972_slavyanin_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285860"/>
            <a:ext cx="3486150" cy="533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7"/>
            <a:ext cx="4143404" cy="22860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Какие чудеса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творит волшебница-      зима?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143116"/>
            <a:ext cx="245208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Пришла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Рассыпалась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Повисла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Легла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Сравняла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143512"/>
            <a:ext cx="37862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</a:rPr>
              <a:t>Поэт показывает, что</a:t>
            </a:r>
          </a:p>
          <a:p>
            <a:r>
              <a:rPr lang="ru-RU" sz="2800" b="1" u="sng" dirty="0" smtClean="0">
                <a:solidFill>
                  <a:srgbClr val="002060"/>
                </a:solidFill>
              </a:rPr>
              <a:t> зима действует, как </a:t>
            </a:r>
          </a:p>
          <a:p>
            <a:r>
              <a:rPr lang="ru-RU" sz="2800" b="1" u="sng" dirty="0" smtClean="0">
                <a:solidFill>
                  <a:srgbClr val="002060"/>
                </a:solidFill>
              </a:rPr>
              <a:t>живое существо</a:t>
            </a:r>
            <a:endParaRPr lang="ru-RU" sz="2800" b="1" u="sng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fanparty.ru/fanclubs/slavyanin/gallery/429972_slavyanin_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285860"/>
            <a:ext cx="3486150" cy="533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3757610" cy="15001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Каким словом называет поэт чудеса зимы?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500174"/>
            <a:ext cx="2164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ПРОКАЗЫ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214554"/>
            <a:ext cx="4143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Какие приметы русской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зимы можно увидеть в стихотворении?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643314"/>
            <a:ext cx="38304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Кого напоминает ритм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стихотворения?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643446"/>
            <a:ext cx="38882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Какие чувства владели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поэтом, когда он писал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произведение?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3042" y="6072206"/>
            <a:ext cx="4970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 что похоже стихотворение?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www.stihi.ru/pics/2016/02/11/108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71612"/>
            <a:ext cx="4376616" cy="3419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164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Речевая разминка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17</cp:revision>
  <dcterms:created xsi:type="dcterms:W3CDTF">2017-10-19T14:05:10Z</dcterms:created>
  <dcterms:modified xsi:type="dcterms:W3CDTF">2017-10-19T16:24:29Z</dcterms:modified>
</cp:coreProperties>
</file>