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4BD5403-369C-40A3-B86D-F346687F50E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92CFE76-AD2A-443A-93BB-6C7ED06B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94421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Знакомство со специальными машинами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61048"/>
            <a:ext cx="6336704" cy="18002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МБДОУ-д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№ 3 станицы Старовеличковской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Карпусенко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Ирина Ивановна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Рыть ямы – работа тяжелая, требует физических усилий. Люди давно стали задумываться, как облегчить этот труд. Экскаваторная техника стала бурно развиваться в 20 веке. В 1912 году был создан первый экскаватор на гусеничном ходу.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Карточки\сканирование03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39552" y="2708920"/>
            <a:ext cx="7704856" cy="3864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Автобетоносмесители применяются как для приготовления бетона из сухих смесей при следовании к месту назначения, так и для перевозки готовых бетонных смесей с их перемешиванием в пути.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Карточки\сканирование02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827584" y="2492896"/>
            <a:ext cx="7488832" cy="4108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Эвакуатор – это машина для перевозки автомобилей с места на место. Эвакуатор грузит автомобиль на платформу, расположенную сзади кабины водителя, и доставляет в нужное место.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арточки\сканирование02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827584" y="2564904"/>
            <a:ext cx="7488832" cy="400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Невозможно представить зиму в нашей стране без снегопадов и метелей. Иногда на дорогах образуется слой снега высотой 20-30 см, появляются сугробы. По такому снегу не проехать, не пройти. На помощь приходят снегоуборочные машины.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Карточки\сканирование02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3568" y="2852936"/>
            <a:ext cx="7776864" cy="3720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Вопросы для закрепления темы: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059896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Какие  машины называются специальными?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Названия каких специальных машин ты знаешь?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какой цвет красят «Пожарки»? Почему?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каких специальных машинах устанавливают сирены? Для чего?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какой машине рисуют красный крест? Что это означает?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36004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Ты запомнил все отлично!</a:t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Ты просто МОЛОДЕЦ!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Эту машину на дороге трудно не заметить. В нашей стране «скорые» окрашивают в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желтый или светло-бежевый цвет с красной полосой и со знаком красного креста на кузове.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Карточки\сканирование0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95536" y="2420888"/>
            <a:ext cx="8352928" cy="415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Утром, вечером и днем осторожен будь с огнем!   «Пожарки», как их называют, окрашивают в красный цвет, а опознавательные знаки – в белый. И, конечно же, обязательным является наличие сирены.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арточки\сканирование02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55576" y="2492896"/>
            <a:ext cx="7560840" cy="4080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настоящее время для перевозки ценных грузов используются специальные автомобили. Автомобили инкассаторов бронированы, то есть сильно укреплены. Чаще всего броню делают из толстых металлических пластин, которые не пробиваются пулями автомата.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Карточки\сканирование03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55576" y="2852936"/>
            <a:ext cx="7344816" cy="3720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больших городах непросто поддерживать чистоту. На помощь приходит современная техника. Поливомоечные машины позволяют содержать в чистоте большие территории.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Карточки\сканирование03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3568" y="2249488"/>
            <a:ext cx="7704856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Современные дороги трудно представить без грузовиков. Некоторые кузова грузовиков оборудованы механизмом подъема и опускания. Такой грузовик называют самосвалом. Его кузов делают из прочного металла, чтобы можно было перевозить стройматериалы.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Карточки\сканирование03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043608" y="2924944"/>
            <a:ext cx="7272808" cy="3648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Каток можно увидеть во время ремонта и строительства дорог. Основная задача катка – уплотнение грунта. Если не утрамбовать дорогу, то тяжелые машины прокатают в ней колею. Дорога станет непригодной для движения.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Карточки\сканирование0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1560" y="2636912"/>
            <a:ext cx="7848871" cy="3936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Какой груз может поднять человек? 10, 20, 50 кг? Человеку не под силу поднимать тяжелые грузы. Без помощи техники не обойтись. Современные автокраны позволяют  проводить тяжелые погрузочно- разгрузочные работы быстро и оперативно.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Карточки\сканирование0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3568" y="2924944"/>
            <a:ext cx="7776864" cy="3648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Современные трактора бывают как на колесах, так и на гусеницах. Колесные трактора можно использовать на асфальтовых дорогах, где они могут развивать большую скорость. Благодаря гусеницам у трактора есть возможность передвигаться  по бездорожью.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арточки\сканирование0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971600" y="2852936"/>
            <a:ext cx="7272808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136</TotalTime>
  <Words>478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Знакомство со специальными машинами</vt:lpstr>
      <vt:lpstr>Эту машину на дороге трудно не заметить. В нашей стране «скорые» окрашивают в белый, желтый или светло-бежевый цвет с красной полосой и со знаком красного креста на кузове.</vt:lpstr>
      <vt:lpstr>Утром, вечером и днем осторожен будь с огнем!   «Пожарки», как их называют, окрашивают в красный цвет, а опознавательные знаки – в белый. И, конечно же, обязательным является наличие сирены.</vt:lpstr>
      <vt:lpstr>В настоящее время для перевозки ценных грузов используются специальные автомобили. Автомобили инкассаторов бронированы, то есть сильно укреплены. Чаще всего броню делают из толстых металлических пластин, которые не пробиваются пулями автомата.</vt:lpstr>
      <vt:lpstr>В больших городах непросто поддерживать чистоту. На помощь приходит современная техника. Поливомоечные машины позволяют содержать в чистоте большие территории.</vt:lpstr>
      <vt:lpstr>Современные дороги трудно представить без грузовиков. Некоторые кузова грузовиков оборудованы механизмом подъема и опускания. Такой грузовик называют самосвалом. Его кузов делают из прочного металла, чтобы можно было перевозить стройматериалы.</vt:lpstr>
      <vt:lpstr>Каток можно увидеть во время ремонта и строительства дорог. Основная задача катка – уплотнение грунта. Если не утрамбовать дорогу, то тяжелые машины прокатают в ней колею. Дорога станет непригодной для движения.</vt:lpstr>
      <vt:lpstr>Какой груз может поднять человек? 10, 20, 50 кг? Человеку не под силу поднимать тяжелые грузы. Без помощи техники не обойтись. Современные автокраны позволяют  проводить тяжелые погрузочно- разгрузочные работы быстро и оперативно.</vt:lpstr>
      <vt:lpstr>Современные трактора бывают как на колесах, так и на гусеницах. Колесные трактора можно использовать на асфальтовых дорогах, где они могут развивать большую скорость. Благодаря гусеницам у трактора есть возможность передвигаться  по бездорожью.</vt:lpstr>
      <vt:lpstr>Рыть ямы – работа тяжелая, требует физических усилий. Люди давно стали задумываться, как облегчить этот труд. Экскаваторная техника стала бурно развиваться в 20 веке. В 1912 году был создан первый экскаватор на гусеничном ходу.</vt:lpstr>
      <vt:lpstr>Автобетоносмесители применяются как для приготовления бетона из сухих смесей при следовании к месту назначения, так и для перевозки готовых бетонных смесей с их перемешиванием в пути.</vt:lpstr>
      <vt:lpstr>Эвакуатор – это машина для перевозки автомобилей с места на место. Эвакуатор грузит автомобиль на платформу, расположенную сзади кабины водителя, и доставляет в нужное место.</vt:lpstr>
      <vt:lpstr>Невозможно представить зиму в нашей стране без снегопадов и метелей. Иногда на дорогах образуется слой снега высотой 20-30 см, появляются сугробы. По такому снегу не проехать, не пройти. На помощь приходят снегоуборочные машины.</vt:lpstr>
      <vt:lpstr>Вопросы для закрепления темы:</vt:lpstr>
      <vt:lpstr>Ты запомнил все отлично!  Ты просто МОЛОДЕЦ!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со специальными машинами</dc:title>
  <dc:creator>VOVAN</dc:creator>
  <cp:lastModifiedBy>VOVAN</cp:lastModifiedBy>
  <cp:revision>15</cp:revision>
  <dcterms:created xsi:type="dcterms:W3CDTF">2013-04-22T08:51:04Z</dcterms:created>
  <dcterms:modified xsi:type="dcterms:W3CDTF">2017-10-17T15:53:21Z</dcterms:modified>
</cp:coreProperties>
</file>