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8" r:id="rId3"/>
    <p:sldId id="257" r:id="rId4"/>
    <p:sldId id="262" r:id="rId5"/>
    <p:sldId id="269" r:id="rId6"/>
    <p:sldId id="260" r:id="rId7"/>
    <p:sldId id="261" r:id="rId8"/>
    <p:sldId id="270" r:id="rId9"/>
    <p:sldId id="271" r:id="rId10"/>
    <p:sldId id="263" r:id="rId11"/>
    <p:sldId id="27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ED96E-51F9-4EA0-9294-84EEDC701B42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F6332-02E0-4AB6-8662-D0E4D5C9B14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ED96E-51F9-4EA0-9294-84EEDC701B42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F6332-02E0-4AB6-8662-D0E4D5C9B1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ED96E-51F9-4EA0-9294-84EEDC701B42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F6332-02E0-4AB6-8662-D0E4D5C9B1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ED96E-51F9-4EA0-9294-84EEDC701B42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F6332-02E0-4AB6-8662-D0E4D5C9B14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ED96E-51F9-4EA0-9294-84EEDC701B42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F6332-02E0-4AB6-8662-D0E4D5C9B1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ED96E-51F9-4EA0-9294-84EEDC701B42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F6332-02E0-4AB6-8662-D0E4D5C9B14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ED96E-51F9-4EA0-9294-84EEDC701B42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F6332-02E0-4AB6-8662-D0E4D5C9B14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ED96E-51F9-4EA0-9294-84EEDC701B42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F6332-02E0-4AB6-8662-D0E4D5C9B1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ED96E-51F9-4EA0-9294-84EEDC701B42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F6332-02E0-4AB6-8662-D0E4D5C9B1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ED96E-51F9-4EA0-9294-84EEDC701B42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F6332-02E0-4AB6-8662-D0E4D5C9B1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ED96E-51F9-4EA0-9294-84EEDC701B42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F6332-02E0-4AB6-8662-D0E4D5C9B14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DAED96E-51F9-4EA0-9294-84EEDC701B42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14F6332-02E0-4AB6-8662-D0E4D5C9B14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Назови картинки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marL="182880" indent="0">
              <a:buNone/>
            </a:pPr>
            <a:r>
              <a:rPr lang="ru-RU" sz="8000" b="1" dirty="0" smtClean="0">
                <a:solidFill>
                  <a:srgbClr val="00B050"/>
                </a:solidFill>
              </a:rPr>
              <a:t>     Звук Ц.</a:t>
            </a:r>
            <a:endParaRPr lang="ru-RU" sz="80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2510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2517" y="4653137"/>
            <a:ext cx="8277955" cy="1800199"/>
          </a:xfrm>
          <a:solidFill>
            <a:schemeClr val="tx1"/>
          </a:solidFill>
        </p:spPr>
        <p:txBody>
          <a:bodyPr/>
          <a:lstStyle/>
          <a:p>
            <a:pPr marL="0" indent="0">
              <a:buNone/>
            </a:pPr>
            <a:r>
              <a:rPr lang="ru-RU" sz="4000" dirty="0" smtClean="0">
                <a:solidFill>
                  <a:srgbClr val="FFC000"/>
                </a:solidFill>
              </a:rPr>
              <a:t>30</a:t>
            </a:r>
            <a:r>
              <a:rPr lang="ru-RU" sz="4000" dirty="0" smtClean="0">
                <a:solidFill>
                  <a:srgbClr val="FF0000"/>
                </a:solidFill>
              </a:rPr>
              <a:t>  </a:t>
            </a:r>
            <a:r>
              <a:rPr lang="ru-RU" sz="4000" dirty="0" smtClean="0">
                <a:solidFill>
                  <a:srgbClr val="00B0F0"/>
                </a:solidFill>
              </a:rPr>
              <a:t>скорый  Новороссийск </a:t>
            </a:r>
            <a:r>
              <a:rPr lang="ru-RU" sz="4000" dirty="0" smtClean="0">
                <a:solidFill>
                  <a:srgbClr val="FFC000"/>
                </a:solidFill>
              </a:rPr>
              <a:t>15:30</a:t>
            </a:r>
            <a:r>
              <a:rPr lang="ru-RU" sz="4000" dirty="0" smtClean="0">
                <a:solidFill>
                  <a:srgbClr val="FF0000"/>
                </a:solidFill>
              </a:rPr>
              <a:t>  </a:t>
            </a:r>
            <a:endParaRPr lang="ru-RU" sz="4000" dirty="0">
              <a:solidFill>
                <a:srgbClr val="FF0000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2518" y="332656"/>
            <a:ext cx="7912969" cy="4320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6948265" y="5469904"/>
            <a:ext cx="1800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00B0F0"/>
                </a:solidFill>
              </a:rPr>
              <a:t>11</a:t>
            </a:r>
            <a:endParaRPr lang="ru-RU" sz="44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4785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8024" y="4859419"/>
            <a:ext cx="4167963" cy="1737933"/>
          </a:xfrm>
        </p:spPr>
        <p:txBody>
          <a:bodyPr/>
          <a:lstStyle/>
          <a:p>
            <a:r>
              <a:rPr lang="ru-RU" sz="3200" dirty="0" smtClean="0"/>
              <a:t>Поезд прибывает на 11 путь.</a:t>
            </a:r>
            <a:endParaRPr lang="ru-RU" sz="3200" dirty="0"/>
          </a:p>
        </p:txBody>
      </p:sp>
      <p:pic>
        <p:nvPicPr>
          <p:cNvPr id="10242" name="Picture 2" descr="http://отзывытуристов.рф/wp-content/uploads/2014/10/14839-tablo-kazanskogo-vokzal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171694"/>
            <a:ext cx="5948660" cy="4461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http://2.bp.blogspot.com/-Os1UpwZgjeY/T-WI-xcr4MI/AAAAAAAAElU/1TtuNK707pk/s1600/%D0%BF%D0%BE%D0%B5%D0%B7%D0%B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773" y="3121486"/>
            <a:ext cx="4634488" cy="3475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657261" y="1628800"/>
            <a:ext cx="20029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FFFF00"/>
                </a:solidFill>
              </a:rPr>
              <a:t>Новороссийск</a:t>
            </a:r>
            <a:endParaRPr lang="ru-RU" sz="2000" dirty="0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 flipH="1">
            <a:off x="5868144" y="1309410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15:30</a:t>
            </a:r>
            <a:endParaRPr lang="ru-RU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3705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148064" y="4372168"/>
            <a:ext cx="3157736" cy="11430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СТОЛИЦА</a:t>
            </a:r>
            <a:endParaRPr lang="ru-RU" dirty="0"/>
          </a:p>
        </p:txBody>
      </p:sp>
      <p:pic>
        <p:nvPicPr>
          <p:cNvPr id="5122" name="Picture 2" descr="http://media.haberrus.com/images/blog/moscow_city_sale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6000750" cy="333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hnu.docdat.com/pars_docs/refs/188/187591/img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-104624"/>
            <a:ext cx="5732636" cy="4299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1832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148064" y="4372168"/>
            <a:ext cx="3157736" cy="11430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СТАНИЦА</a:t>
            </a:r>
            <a:endParaRPr lang="ru-RU" dirty="0"/>
          </a:p>
        </p:txBody>
      </p:sp>
      <p:pic>
        <p:nvPicPr>
          <p:cNvPr id="1028" name="Picture 4" descr="http://i.nenuna.net/2014/11/01/168744/168744_1414855010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88640"/>
            <a:ext cx="5715000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1392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страница</a:t>
            </a:r>
            <a:endParaRPr lang="ru-RU" dirty="0"/>
          </a:p>
        </p:txBody>
      </p:sp>
      <p:pic>
        <p:nvPicPr>
          <p:cNvPr id="4098" name="Picture 2" descr="http://penza-lib.ru/images/kniga-pro-vashego-rebenka-v-omske-30470-larg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260647"/>
            <a:ext cx="6062691" cy="4069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bashny.net/uploads/images/00/00/13/2013/05/07/70090240d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4237992" cy="5899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5620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79512" y="5085184"/>
            <a:ext cx="8352928" cy="936104"/>
          </a:xfrm>
        </p:spPr>
        <p:txBody>
          <a:bodyPr/>
          <a:lstStyle/>
          <a:p>
            <a:r>
              <a:rPr lang="ru-RU" dirty="0" smtClean="0"/>
              <a:t>Станция метро Сокольники </a:t>
            </a:r>
            <a:endParaRPr lang="ru-RU" dirty="0"/>
          </a:p>
        </p:txBody>
      </p:sp>
      <p:pic>
        <p:nvPicPr>
          <p:cNvPr id="3074" name="Picture 2" descr="http://de.academic.ru/pictures/dewiki/77/Metro_sokolniki_columns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99" y="188640"/>
            <a:ext cx="6240694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9060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725144"/>
            <a:ext cx="8568952" cy="1548171"/>
          </a:xfrm>
        </p:spPr>
        <p:txBody>
          <a:bodyPr/>
          <a:lstStyle/>
          <a:p>
            <a:r>
              <a:rPr lang="ru-RU" dirty="0" smtClean="0"/>
              <a:t>СТАНЦИЯ</a:t>
            </a:r>
            <a:br>
              <a:rPr lang="ru-RU" dirty="0" smtClean="0"/>
            </a:br>
            <a:r>
              <a:rPr lang="ru-RU" dirty="0" smtClean="0"/>
              <a:t>железнодорожная станция</a:t>
            </a:r>
            <a:endParaRPr lang="ru-RU" dirty="0"/>
          </a:p>
        </p:txBody>
      </p:sp>
      <p:pic>
        <p:nvPicPr>
          <p:cNvPr id="2050" name="Picture 2" descr="http://tuking.ru/media/cache/f1/ee/f1ee644547de13b0cbb234cbb18a2bfc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16067"/>
            <a:ext cx="4417244" cy="3312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cs5226.vk.me/v5226310/1cd/EKaSHPtl4qc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32136" y="254307"/>
            <a:ext cx="4233210" cy="2808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D:\мое\рь\6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2420888"/>
            <a:ext cx="3840427" cy="288032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17690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цистерна</a:t>
            </a:r>
            <a:endParaRPr lang="ru-RU" dirty="0"/>
          </a:p>
        </p:txBody>
      </p:sp>
      <p:pic>
        <p:nvPicPr>
          <p:cNvPr id="6146" name="Picture 2" descr="http://remont-aud.net/_fr/204/s437795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5760640" cy="4090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ift-llc.com/Styles/Foto/Products_And_Services/Railway/3_tank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836712"/>
            <a:ext cx="7620000" cy="510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648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ТАБЛИЦА</a:t>
            </a:r>
            <a:endParaRPr lang="ru-RU" dirty="0"/>
          </a:p>
        </p:txBody>
      </p:sp>
      <p:pic>
        <p:nvPicPr>
          <p:cNvPr id="7170" name="Picture 2" descr="http://ddrb.by/assets/img/vokzal/4-v4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1" y="260648"/>
            <a:ext cx="8540677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884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5013176"/>
            <a:ext cx="8064895" cy="1728192"/>
          </a:xfrm>
        </p:spPr>
        <p:txBody>
          <a:bodyPr/>
          <a:lstStyle/>
          <a:p>
            <a:r>
              <a:rPr lang="ru-RU" dirty="0" smtClean="0"/>
              <a:t>Разговор на вокзале.</a:t>
            </a:r>
            <a:br>
              <a:rPr lang="ru-RU" dirty="0" smtClean="0"/>
            </a:br>
            <a:r>
              <a:rPr lang="ru-RU" dirty="0" smtClean="0">
                <a:solidFill>
                  <a:srgbClr val="FF0000"/>
                </a:solidFill>
              </a:rPr>
              <a:t>Как найти поезд?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9220" name="Picture 4" descr="http://photos.player701.ru/albums/userpics/10001/normal_SNC0505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08631" y="332656"/>
            <a:ext cx="5937176" cy="4452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7564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227</TotalTime>
  <Words>32</Words>
  <Application>Microsoft Office PowerPoint</Application>
  <PresentationFormat>Экран (4:3)</PresentationFormat>
  <Paragraphs>15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Georgia</vt:lpstr>
      <vt:lpstr>Trebuchet MS</vt:lpstr>
      <vt:lpstr>Воздушный поток</vt:lpstr>
      <vt:lpstr>     Звук Ц.</vt:lpstr>
      <vt:lpstr>СТОЛИЦА</vt:lpstr>
      <vt:lpstr>СТАНИЦА</vt:lpstr>
      <vt:lpstr>страница</vt:lpstr>
      <vt:lpstr>Станция метро Сокольники </vt:lpstr>
      <vt:lpstr>СТАНЦИЯ железнодорожная станция</vt:lpstr>
      <vt:lpstr>цистерна</vt:lpstr>
      <vt:lpstr>ТАБЛИЦА</vt:lpstr>
      <vt:lpstr>Разговор на вокзале. Как найти поезд?</vt:lpstr>
      <vt:lpstr>30  скорый  Новороссийск 15:30  </vt:lpstr>
      <vt:lpstr>Поезд прибывает на 11 путь.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Звук Ц.</dc:title>
  <dc:creator>user</dc:creator>
  <cp:lastModifiedBy>Софья</cp:lastModifiedBy>
  <cp:revision>19</cp:revision>
  <dcterms:created xsi:type="dcterms:W3CDTF">2016-02-10T08:50:06Z</dcterms:created>
  <dcterms:modified xsi:type="dcterms:W3CDTF">2017-10-19T11:55:31Z</dcterms:modified>
</cp:coreProperties>
</file>