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1"/>
  </p:notesMasterIdLst>
  <p:sldIdLst>
    <p:sldId id="257" r:id="rId2"/>
    <p:sldId id="258" r:id="rId3"/>
    <p:sldId id="256" r:id="rId4"/>
    <p:sldId id="261" r:id="rId5"/>
    <p:sldId id="260" r:id="rId6"/>
    <p:sldId id="259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42" d="100"/>
          <a:sy n="42" d="100"/>
        </p:scale>
        <p:origin x="-2196" y="-6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40DFC9-9843-4AB6-AA4B-0B0D930A5FC4}" type="datetimeFigureOut">
              <a:rPr lang="ru-RU" smtClean="0"/>
              <a:pPr/>
              <a:t>20.10.2017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C761F7-CD57-4B34-97BB-496E47199F1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C761F7-CD57-4B34-97BB-496E47199F1F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DCF542-6379-49C8-8B0C-D5E88377716D}" type="datetimeFigureOut">
              <a:rPr lang="ru-RU" smtClean="0"/>
              <a:pPr/>
              <a:t>20.10.2017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168D7-097A-4E43-9735-4BCB8099E7D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DCF542-6379-49C8-8B0C-D5E88377716D}" type="datetimeFigureOut">
              <a:rPr lang="ru-RU" smtClean="0"/>
              <a:pPr/>
              <a:t>20.10.2017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168D7-097A-4E43-9735-4BCB8099E7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DCF542-6379-49C8-8B0C-D5E88377716D}" type="datetimeFigureOut">
              <a:rPr lang="ru-RU" smtClean="0"/>
              <a:pPr/>
              <a:t>20.10.2017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168D7-097A-4E43-9735-4BCB8099E7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DCF542-6379-49C8-8B0C-D5E88377716D}" type="datetimeFigureOut">
              <a:rPr lang="ru-RU" smtClean="0"/>
              <a:pPr/>
              <a:t>20.10.2017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168D7-097A-4E43-9735-4BCB8099E7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DCF542-6379-49C8-8B0C-D5E88377716D}" type="datetimeFigureOut">
              <a:rPr lang="ru-RU" smtClean="0"/>
              <a:pPr/>
              <a:t>20.10.2017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515168D7-097A-4E43-9735-4BCB8099E7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DCF542-6379-49C8-8B0C-D5E88377716D}" type="datetimeFigureOut">
              <a:rPr lang="ru-RU" smtClean="0"/>
              <a:pPr/>
              <a:t>20.10.2017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168D7-097A-4E43-9735-4BCB8099E7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DCF542-6379-49C8-8B0C-D5E88377716D}" type="datetimeFigureOut">
              <a:rPr lang="ru-RU" smtClean="0"/>
              <a:pPr/>
              <a:t>20.10.2017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168D7-097A-4E43-9735-4BCB8099E7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DCF542-6379-49C8-8B0C-D5E88377716D}" type="datetimeFigureOut">
              <a:rPr lang="ru-RU" smtClean="0"/>
              <a:pPr/>
              <a:t>20.10.2017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168D7-097A-4E43-9735-4BCB8099E7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DCF542-6379-49C8-8B0C-D5E88377716D}" type="datetimeFigureOut">
              <a:rPr lang="ru-RU" smtClean="0"/>
              <a:pPr/>
              <a:t>20.10.2017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168D7-097A-4E43-9735-4BCB8099E7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DCF542-6379-49C8-8B0C-D5E88377716D}" type="datetimeFigureOut">
              <a:rPr lang="ru-RU" smtClean="0"/>
              <a:pPr/>
              <a:t>20.10.2017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168D7-097A-4E43-9735-4BCB8099E7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DCF542-6379-49C8-8B0C-D5E88377716D}" type="datetimeFigureOut">
              <a:rPr lang="ru-RU" smtClean="0"/>
              <a:pPr/>
              <a:t>20.10.2017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168D7-097A-4E43-9735-4BCB8099E7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75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9DCF542-6379-49C8-8B0C-D5E88377716D}" type="datetimeFigureOut">
              <a:rPr lang="ru-RU" smtClean="0"/>
              <a:pPr/>
              <a:t>20.10.2017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15168D7-097A-4E43-9735-4BCB8099E7D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G:\&#1086;&#1089;&#1077;&#1085;&#1100;\17\&#1084;&#1091;&#1079;\1%20&#1052;&#1077;&#1083;&#1086;&#1076;&#1080;&#1080;%20&#1086;&#1089;&#1077;&#1085;&#1080;%20-%20&#1057;&#1095;&#1072;&#1089;&#1090;&#1083;&#1080;&#1074;&#1099;&#1077;%20&#1084;&#1086;&#1084;&#1077;&#1085;&#1090;&#1099;.mp3" TargetMode="Externa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G:\&#1086;&#1089;&#1077;&#1085;&#1100;\17\&#1084;&#1091;&#1079;\2%2018%20Left%20-%20&#1074;&#1099;&#1093;&#1086;&#1076;%20&#1091;&#1095;&#1072;&#1089;&#1090;&#1085;&#1080;&#1082;&#1086;&#1074;.wav" TargetMode="Externa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slideLayout" Target="../slideLayouts/slideLayout2.xml"/><Relationship Id="rId1" Type="http://schemas.openxmlformats.org/officeDocument/2006/relationships/audio" Target="file:///G:\&#1086;&#1089;&#1077;&#1085;&#1100;\17\&#1084;&#1091;&#1079;\3%20vyhod.Revolyuciya_minus_-_poslednij_zvonok_(get-tune.net).mp3" TargetMode="Externa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M:\осень\17\sm.aspx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24413" y="928670"/>
            <a:ext cx="4319587" cy="4268787"/>
          </a:xfrm>
          <a:prstGeom prst="rect">
            <a:avLst/>
          </a:prstGeom>
          <a:noFill/>
        </p:spPr>
      </p:pic>
      <p:pic>
        <p:nvPicPr>
          <p:cNvPr id="1027" name="Picture 3" descr="M:\осень\17\793d9a2e7da2845f90ed9319c437a95a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714356"/>
            <a:ext cx="4786314" cy="4728508"/>
          </a:xfrm>
          <a:prstGeom prst="rect">
            <a:avLst/>
          </a:prstGeom>
          <a:noFill/>
        </p:spPr>
      </p:pic>
      <p:pic>
        <p:nvPicPr>
          <p:cNvPr id="4" name="1 Мелодии осени - Счастливые моменты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email"/>
          <a:stretch>
            <a:fillRect/>
          </a:stretch>
        </p:blipFill>
        <p:spPr>
          <a:xfrm>
            <a:off x="-500098" y="635795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25254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2 18 Left - выход участников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email"/>
          <a:stretch>
            <a:fillRect/>
          </a:stretch>
        </p:blipFill>
        <p:spPr>
          <a:xfrm>
            <a:off x="-304800" y="6357958"/>
            <a:ext cx="304800" cy="304800"/>
          </a:xfrm>
          <a:prstGeom prst="rect">
            <a:avLst/>
          </a:prstGeom>
        </p:spPr>
      </p:pic>
      <p:pic>
        <p:nvPicPr>
          <p:cNvPr id="1028" name="Picture 4" descr="M:\осень\gallery_14043_4_240319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-122238" y="0"/>
            <a:ext cx="9388476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600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M:\осень\17\осень\oboik.ru_6177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22" name="Прямоугольник 21">
            <a:hlinkClick r:id="" action="ppaction://noaction"/>
          </p:cNvPr>
          <p:cNvSpPr/>
          <p:nvPr/>
        </p:nvSpPr>
        <p:spPr>
          <a:xfrm>
            <a:off x="1500166" y="1500174"/>
            <a:ext cx="857255" cy="92333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9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2" name="Прямоугольник 11">
            <a:hlinkClick r:id="" action="ppaction://noaction"/>
          </p:cNvPr>
          <p:cNvSpPr/>
          <p:nvPr/>
        </p:nvSpPr>
        <p:spPr>
          <a:xfrm>
            <a:off x="5715008" y="285728"/>
            <a:ext cx="857255" cy="92333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5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3" name="Прямоугольник 12">
            <a:hlinkClick r:id="" action="ppaction://noaction"/>
          </p:cNvPr>
          <p:cNvSpPr/>
          <p:nvPr/>
        </p:nvSpPr>
        <p:spPr>
          <a:xfrm>
            <a:off x="1928794" y="285728"/>
            <a:ext cx="857255" cy="92333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2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9" name="Прямоугольник 18">
            <a:hlinkClick r:id="" action="ppaction://noaction"/>
          </p:cNvPr>
          <p:cNvSpPr/>
          <p:nvPr/>
        </p:nvSpPr>
        <p:spPr>
          <a:xfrm>
            <a:off x="3929058" y="1500174"/>
            <a:ext cx="857255" cy="92333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11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3" name="Прямоугольник 22">
            <a:hlinkClick r:id="" action="ppaction://noaction"/>
          </p:cNvPr>
          <p:cNvSpPr/>
          <p:nvPr/>
        </p:nvSpPr>
        <p:spPr>
          <a:xfrm>
            <a:off x="642910" y="285728"/>
            <a:ext cx="857255" cy="92333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4" name="Прямоугольник 23">
            <a:hlinkClick r:id="" action="ppaction://noaction"/>
          </p:cNvPr>
          <p:cNvSpPr/>
          <p:nvPr/>
        </p:nvSpPr>
        <p:spPr>
          <a:xfrm>
            <a:off x="214282" y="1500174"/>
            <a:ext cx="857255" cy="92333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8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5" name="Прямоугольник 24">
            <a:hlinkClick r:id="" action="ppaction://noaction"/>
          </p:cNvPr>
          <p:cNvSpPr/>
          <p:nvPr/>
        </p:nvSpPr>
        <p:spPr>
          <a:xfrm>
            <a:off x="285720" y="2786058"/>
            <a:ext cx="1000131" cy="92333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15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6" name="Прямоугольник 25">
            <a:hlinkClick r:id="" action="ppaction://noaction"/>
          </p:cNvPr>
          <p:cNvSpPr/>
          <p:nvPr/>
        </p:nvSpPr>
        <p:spPr>
          <a:xfrm>
            <a:off x="7929586" y="1500174"/>
            <a:ext cx="928694" cy="92333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14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7" name="Прямоугольник 26">
            <a:hlinkClick r:id="" action="ppaction://noaction"/>
          </p:cNvPr>
          <p:cNvSpPr/>
          <p:nvPr/>
        </p:nvSpPr>
        <p:spPr>
          <a:xfrm>
            <a:off x="1571604" y="2786058"/>
            <a:ext cx="928694" cy="92333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16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8" name="Прямоугольник 27">
            <a:hlinkClick r:id="" action="ppaction://noaction"/>
          </p:cNvPr>
          <p:cNvSpPr/>
          <p:nvPr/>
        </p:nvSpPr>
        <p:spPr>
          <a:xfrm>
            <a:off x="2643174" y="2786058"/>
            <a:ext cx="1000132" cy="92333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17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9" name="Прямоугольник 28">
            <a:hlinkClick r:id="" action="ppaction://noaction"/>
          </p:cNvPr>
          <p:cNvSpPr/>
          <p:nvPr/>
        </p:nvSpPr>
        <p:spPr>
          <a:xfrm>
            <a:off x="3786182" y="2786058"/>
            <a:ext cx="928694" cy="92333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18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0" name="Прямоугольник 29">
            <a:hlinkClick r:id="" action="ppaction://noaction"/>
          </p:cNvPr>
          <p:cNvSpPr/>
          <p:nvPr/>
        </p:nvSpPr>
        <p:spPr>
          <a:xfrm>
            <a:off x="4857752" y="2786058"/>
            <a:ext cx="928694" cy="92333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19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1" name="Прямоугольник 30">
            <a:hlinkClick r:id="" action="ppaction://noaction"/>
          </p:cNvPr>
          <p:cNvSpPr/>
          <p:nvPr/>
        </p:nvSpPr>
        <p:spPr>
          <a:xfrm>
            <a:off x="5929322" y="2786058"/>
            <a:ext cx="928694" cy="92333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20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2" name="Прямоугольник 31">
            <a:hlinkClick r:id="" action="ppaction://noaction"/>
          </p:cNvPr>
          <p:cNvSpPr/>
          <p:nvPr/>
        </p:nvSpPr>
        <p:spPr>
          <a:xfrm>
            <a:off x="7000892" y="2786058"/>
            <a:ext cx="928694" cy="92333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21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3" name="Прямоугольник 32">
            <a:hlinkClick r:id="" action="ppaction://noaction"/>
          </p:cNvPr>
          <p:cNvSpPr/>
          <p:nvPr/>
        </p:nvSpPr>
        <p:spPr>
          <a:xfrm>
            <a:off x="8072462" y="2786058"/>
            <a:ext cx="928694" cy="92333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22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4" name="Прямоугольник 33">
            <a:hlinkClick r:id="" action="ppaction://noaction"/>
          </p:cNvPr>
          <p:cNvSpPr/>
          <p:nvPr/>
        </p:nvSpPr>
        <p:spPr>
          <a:xfrm>
            <a:off x="285720" y="4071942"/>
            <a:ext cx="1000132" cy="92333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23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5" name="Прямоугольник 34">
            <a:hlinkClick r:id="" action="ppaction://noaction"/>
          </p:cNvPr>
          <p:cNvSpPr/>
          <p:nvPr/>
        </p:nvSpPr>
        <p:spPr>
          <a:xfrm>
            <a:off x="357158" y="5357826"/>
            <a:ext cx="928694" cy="92333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25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6" name="Прямоугольник 35">
            <a:hlinkClick r:id="" action="ppaction://noaction"/>
          </p:cNvPr>
          <p:cNvSpPr/>
          <p:nvPr/>
        </p:nvSpPr>
        <p:spPr>
          <a:xfrm>
            <a:off x="1500166" y="4071942"/>
            <a:ext cx="928693" cy="92333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24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7" name="Прямоугольник 36">
            <a:hlinkClick r:id="" action="ppaction://noaction"/>
          </p:cNvPr>
          <p:cNvSpPr/>
          <p:nvPr/>
        </p:nvSpPr>
        <p:spPr>
          <a:xfrm>
            <a:off x="5214942" y="1500174"/>
            <a:ext cx="1000132" cy="92333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12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8" name="Прямоугольник 37">
            <a:hlinkClick r:id="" action="ppaction://noaction"/>
          </p:cNvPr>
          <p:cNvSpPr/>
          <p:nvPr/>
        </p:nvSpPr>
        <p:spPr>
          <a:xfrm>
            <a:off x="3286116" y="285728"/>
            <a:ext cx="857255" cy="92333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3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9" name="Прямоугольник 38">
            <a:hlinkClick r:id="" action="ppaction://noaction"/>
          </p:cNvPr>
          <p:cNvSpPr/>
          <p:nvPr/>
        </p:nvSpPr>
        <p:spPr>
          <a:xfrm>
            <a:off x="8001024" y="285728"/>
            <a:ext cx="857255" cy="92333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7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0" name="Прямоугольник 39">
            <a:hlinkClick r:id="" action="ppaction://noaction"/>
          </p:cNvPr>
          <p:cNvSpPr/>
          <p:nvPr/>
        </p:nvSpPr>
        <p:spPr>
          <a:xfrm>
            <a:off x="2643174" y="1500174"/>
            <a:ext cx="1000132" cy="92333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10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1" name="Прямоугольник 40">
            <a:hlinkClick r:id="" action="ppaction://noaction"/>
          </p:cNvPr>
          <p:cNvSpPr/>
          <p:nvPr/>
        </p:nvSpPr>
        <p:spPr>
          <a:xfrm>
            <a:off x="6858016" y="285728"/>
            <a:ext cx="857255" cy="92333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6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2" name="Прямоугольник 41">
            <a:hlinkClick r:id="" action="ppaction://noaction"/>
          </p:cNvPr>
          <p:cNvSpPr/>
          <p:nvPr/>
        </p:nvSpPr>
        <p:spPr>
          <a:xfrm>
            <a:off x="6572264" y="1500174"/>
            <a:ext cx="1000132" cy="92333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13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3" name="Прямоугольник 42">
            <a:hlinkClick r:id="" action="ppaction://noaction"/>
          </p:cNvPr>
          <p:cNvSpPr/>
          <p:nvPr/>
        </p:nvSpPr>
        <p:spPr>
          <a:xfrm>
            <a:off x="4572000" y="285728"/>
            <a:ext cx="857255" cy="92333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4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newsflash/>
    <p:sndAc>
      <p:stSnd>
        <p:snd r:embed="rId2" name="camera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>
                      <p:stCondLst>
                        <p:cond delay="0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87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8" fill="hold">
                      <p:stCondLst>
                        <p:cond delay="0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97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8" fill="hold">
                      <p:stCondLst>
                        <p:cond delay="0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102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3" fill="hold">
                      <p:stCondLst>
                        <p:cond delay="0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112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3" fill="hold">
                      <p:stCondLst>
                        <p:cond delay="0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117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8" fill="hold">
                      <p:stCondLst>
                        <p:cond delay="0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</p:childTnLst>
        </p:cTn>
      </p:par>
    </p:tnLst>
    <p:bldLst>
      <p:bldP spid="22" grpId="0" animBg="1"/>
      <p:bldP spid="19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M:\осень\639687884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" name="3 vyhod.Revolyuciya_minus_-_poslednij_zvonok_(get-tune.net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email"/>
          <a:stretch>
            <a:fillRect/>
          </a:stretch>
        </p:blipFill>
        <p:spPr>
          <a:xfrm>
            <a:off x="-500098" y="592933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4" descr="M:\осень\2fons.ru-3757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0"/>
            <a:ext cx="9143035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7473671" y="3357562"/>
            <a:ext cx="1670329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0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хоть и </a:t>
            </a:r>
            <a:endParaRPr lang="ru-RU" sz="3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571868" y="3357562"/>
            <a:ext cx="1923925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0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осенью</a:t>
            </a:r>
            <a:endParaRPr lang="ru-RU" sz="3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85984" y="3357562"/>
            <a:ext cx="1414170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0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но не</a:t>
            </a:r>
            <a:endParaRPr lang="ru-RU" sz="3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429256" y="3357562"/>
            <a:ext cx="2253950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0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холодно, </a:t>
            </a:r>
            <a:endParaRPr lang="ru-RU" sz="3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14282" y="3357562"/>
            <a:ext cx="2244397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0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голодно. </a:t>
            </a:r>
            <a:endParaRPr lang="ru-RU" sz="3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9.52821E-7 L -0.35816 -0.15564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9" y="-7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56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9.52821E-7 L -0.58194 -0.15564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1" y="-7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000"/>
                            </p:stCondLst>
                            <p:childTnLst>
                              <p:par>
                                <p:cTn id="11" presetID="56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-9.52821E-7 L -0.1934 -0.15564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7" y="-7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6000"/>
                            </p:stCondLst>
                            <p:childTnLst>
                              <p:par>
                                <p:cTn id="14" presetID="56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9.52821E-7 L 0.30659 -0.04024 " pathEditMode="relative" rAng="0" ptsTypes="AA">
                                      <p:cBhvr>
                                        <p:cTn id="1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3" y="-2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8000"/>
                            </p:stCondLst>
                            <p:childTnLst>
                              <p:par>
                                <p:cTn id="17" presetID="56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9.52821E-7 L 0.69236 -0.04024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6" y="-2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7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 descr="M:\осень\392513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14005" cy="6858000"/>
          </a:xfrm>
          <a:prstGeom prst="rect">
            <a:avLst/>
          </a:prstGeom>
          <a:noFill/>
        </p:spPr>
      </p:pic>
      <p:pic>
        <p:nvPicPr>
          <p:cNvPr id="4099" name="Picture 3" descr="M:\осень\презентация\depositphotos_7614588-stock-illustration-fur-coat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flipH="1">
            <a:off x="1691995" y="2000240"/>
            <a:ext cx="2999045" cy="438289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M:\осень\ebb8bb6bc31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pic>
        <p:nvPicPr>
          <p:cNvPr id="6147" name="Picture 3" descr="M:\осень\презентация\img1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-1" y="0"/>
            <a:ext cx="6477013" cy="4857760"/>
          </a:xfrm>
          <a:prstGeom prst="rect">
            <a:avLst/>
          </a:prstGeom>
          <a:noFill/>
        </p:spPr>
      </p:pic>
      <p:pic>
        <p:nvPicPr>
          <p:cNvPr id="6146" name="Picture 2" descr="M:\осень\презентация\article378385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624" y="2105025"/>
            <a:ext cx="4143376" cy="4752975"/>
          </a:xfrm>
          <a:prstGeom prst="rect">
            <a:avLst/>
          </a:prstGeom>
          <a:noFill/>
        </p:spPr>
      </p:pic>
      <p:pic>
        <p:nvPicPr>
          <p:cNvPr id="6148" name="Picture 4" descr="M:\осень\презентация\18141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0" y="0"/>
            <a:ext cx="5715000" cy="46863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after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600"/>
                            </p:stCondLst>
                            <p:childTnLst>
                              <p:par>
                                <p:cTn id="9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600"/>
                            </p:stCondLst>
                            <p:childTnLst>
                              <p:par>
                                <p:cTn id="13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600"/>
                            </p:stCondLst>
                            <p:childTnLst>
                              <p:par>
                                <p:cTn id="17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M:\осень\082ece5076038bb95461fca63f09c8dd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36859" cy="6858000"/>
          </a:xfrm>
          <a:prstGeom prst="rect">
            <a:avLst/>
          </a:prstGeom>
          <a:noFill/>
        </p:spPr>
      </p:pic>
      <p:pic>
        <p:nvPicPr>
          <p:cNvPr id="7170" name="Picture 2" descr="M:\осень\17\осень\обои-осень2-—-копия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7158" y="1071546"/>
            <a:ext cx="8501121" cy="49387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nodeType="after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5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M:\осень\презентация\204927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42910" y="0"/>
            <a:ext cx="8048625" cy="7096125"/>
          </a:xfrm>
          <a:prstGeom prst="rect">
            <a:avLst/>
          </a:prstGeom>
          <a:noFill/>
        </p:spPr>
      </p:pic>
      <p:pic>
        <p:nvPicPr>
          <p:cNvPr id="5123" name="Picture 3" descr="M:\осень\mud-puddles-rule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71471" y="0"/>
            <a:ext cx="9322623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429</TotalTime>
  <Words>35</Words>
  <Application>Microsoft Office PowerPoint</Application>
  <PresentationFormat>Экран (4:3)</PresentationFormat>
  <Paragraphs>31</Paragraphs>
  <Slides>9</Slides>
  <Notes>1</Notes>
  <HiddenSlides>0</HiddenSlides>
  <MMClips>3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Апекс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>МОУ Таятская ООШ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Мария</dc:creator>
  <cp:lastModifiedBy>Пользователь Windows</cp:lastModifiedBy>
  <cp:revision>40</cp:revision>
  <dcterms:created xsi:type="dcterms:W3CDTF">2009-02-09T07:34:21Z</dcterms:created>
  <dcterms:modified xsi:type="dcterms:W3CDTF">2017-10-20T06:53:59Z</dcterms:modified>
</cp:coreProperties>
</file>