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C7DA526-134B-454A-BE82-7C6D8FB99E91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EFBC1E9-586F-4308-A217-51F41D801546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9647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DA526-134B-454A-BE82-7C6D8FB99E91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C1E9-586F-4308-A217-51F41D801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4313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DA526-134B-454A-BE82-7C6D8FB99E91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C1E9-586F-4308-A217-51F41D801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8317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DA526-134B-454A-BE82-7C6D8FB99E91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C1E9-586F-4308-A217-51F41D801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2620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C7DA526-134B-454A-BE82-7C6D8FB99E91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EFBC1E9-586F-4308-A217-51F41D801546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4091411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DA526-134B-454A-BE82-7C6D8FB99E91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C1E9-586F-4308-A217-51F41D801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37188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DA526-134B-454A-BE82-7C6D8FB99E91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C1E9-586F-4308-A217-51F41D801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018918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DA526-134B-454A-BE82-7C6D8FB99E91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C1E9-586F-4308-A217-51F41D801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689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DA526-134B-454A-BE82-7C6D8FB99E91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C1E9-586F-4308-A217-51F41D801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1843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5C7DA526-134B-454A-BE82-7C6D8FB99E91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FEFBC1E9-586F-4308-A217-51F41D80154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6513997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4294967295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5C7DA526-134B-454A-BE82-7C6D8FB99E91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FEFBC1E9-586F-4308-A217-51F41D801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518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C7DA526-134B-454A-BE82-7C6D8FB99E91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FEFBC1E9-586F-4308-A217-51F41D80154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02932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4294967295" pos="792">
          <p15:clr>
            <a:srgbClr val="F26B43"/>
          </p15:clr>
        </p15:guide>
        <p15:guide id="4294967295" pos="7200">
          <p15:clr>
            <a:srgbClr val="F26B43"/>
          </p15:clr>
        </p15:guide>
        <p15:guide id="4294967295" orient="horz" pos="4008">
          <p15:clr>
            <a:srgbClr val="F26B43"/>
          </p15:clr>
        </p15:guide>
        <p15:guide id="4294967295" orient="horz" pos="1440">
          <p15:clr>
            <a:srgbClr val="F26B43"/>
          </p15:clr>
        </p15:guide>
        <p15:guide id="4294967295" orient="horz" pos="3720">
          <p15:clr>
            <a:srgbClr val="F26B43"/>
          </p15:clr>
        </p15:guide>
        <p15:guide id="4294967295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3439" y="455445"/>
            <a:ext cx="10178322" cy="14921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Картинки по запросу бег на короткие дистанции финиш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15" y="0"/>
            <a:ext cx="7645007" cy="3070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71235" y="-171613"/>
            <a:ext cx="286488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0" cap="none" spc="0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СПРИНТ</a:t>
            </a:r>
            <a:endParaRPr lang="ru-RU" sz="6600" b="0" cap="none" spc="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endParaRPr>
          </a:p>
        </p:txBody>
      </p:sp>
      <p:pic>
        <p:nvPicPr>
          <p:cNvPr id="1030" name="Picture 6" descr="Картинки по запросу бегун на средние дистанции эт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0549" y="3070746"/>
            <a:ext cx="5750258" cy="3592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9278356" y="5729298"/>
            <a:ext cx="250421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0" cap="none" spc="0" dirty="0" smtClean="0">
                <a:ln w="0"/>
                <a:solidFill>
                  <a:srgbClr val="FFFF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</a:rPr>
              <a:t>стайер</a:t>
            </a:r>
            <a:endParaRPr lang="ru-RU" sz="6000" b="0" cap="none" spc="0" dirty="0">
              <a:ln w="0"/>
              <a:solidFill>
                <a:srgbClr val="FFFF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+mj-lt"/>
            </a:endParaRPr>
          </a:p>
        </p:txBody>
      </p:sp>
      <p:pic>
        <p:nvPicPr>
          <p:cNvPr id="1034" name="Picture 10" descr="Картинки по запросу бег С ПРЕПЯТСТВИЯМ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15" y="3207271"/>
            <a:ext cx="5826235" cy="3455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12" descr="Картинки по запросу бег по пересеченной местности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19321" y="109631"/>
            <a:ext cx="3931486" cy="2879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999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668741"/>
            <a:ext cx="10178322" cy="5210852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Древней Греции на одной из скал 2500 лет назад было высечено изречение: </a:t>
            </a:r>
          </a:p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«Если хочешь быть сильным – бегай,</a:t>
            </a:r>
          </a:p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хочешь быть красивым – бегай,</a:t>
            </a:r>
          </a:p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хочешь быть умным – бегай».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6515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677" y="382384"/>
            <a:ext cx="10362567" cy="6127597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/>
              <a:t>Спасибо за внимание</a:t>
            </a:r>
            <a:r>
              <a:rPr lang="ru-RU" sz="6600" smtClean="0"/>
              <a:t>, </a:t>
            </a:r>
            <a:br>
              <a:rPr lang="ru-RU" sz="6600" smtClean="0"/>
            </a:br>
            <a:r>
              <a:rPr lang="ru-RU" sz="6600"/>
              <a:t/>
            </a:r>
            <a:br>
              <a:rPr lang="ru-RU" sz="6600"/>
            </a:br>
            <a:r>
              <a:rPr lang="ru-RU" sz="6600" smtClean="0"/>
              <a:t>Бегайте и оздоравливайтесь.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3952224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7200" dirty="0" smtClean="0"/>
              <a:t>Особенности рациональной техники «челночного» бега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908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урока: 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техники «</a:t>
            </a:r>
            <a:r>
              <a:rPr lang="ru-RU" sz="5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челночного»бега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6144" y="1874517"/>
            <a:ext cx="10178322" cy="448534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5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algn="just"/>
            <a:r>
              <a:rPr lang="ru-RU" sz="35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Научить технике «челночного» беге</a:t>
            </a:r>
            <a:endParaRPr lang="ru-RU" sz="35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5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Способствовать </a:t>
            </a:r>
            <a:r>
              <a:rPr lang="ru-RU" sz="35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координации движений и </a:t>
            </a:r>
            <a:r>
              <a:rPr lang="ru-RU" sz="35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быстроты</a:t>
            </a:r>
            <a:endParaRPr lang="ru-RU" sz="35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5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Способствовать воспитанию здорового образа жизни </a:t>
            </a:r>
            <a:endParaRPr lang="ru-RU" sz="35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0882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1 фаза – Исходное положение</a:t>
            </a:r>
            <a:endParaRPr lang="ru-RU" dirty="0"/>
          </a:p>
        </p:txBody>
      </p:sp>
      <p:pic>
        <p:nvPicPr>
          <p:cNvPr id="2050" name="Picture 2" descr="Картинки по запросу старт челночного бег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6030" y="1128451"/>
            <a:ext cx="6018663" cy="5577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715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2 фаза – бег по дистанции</a:t>
            </a:r>
            <a:endParaRPr lang="ru-RU" dirty="0"/>
          </a:p>
        </p:txBody>
      </p:sp>
      <p:pic>
        <p:nvPicPr>
          <p:cNvPr id="3074" name="Picture 2" descr="Картинки по запросу челночный бег техника выполнения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163" y="1697096"/>
            <a:ext cx="10783149" cy="4717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879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 фаза – фаза остановки («стопорящий» шаг)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39033" y="2324893"/>
            <a:ext cx="3552967" cy="4212385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Шаг с пятки на носок, согнутые колени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Картинки по запросу челночный бег техника выполнен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377" y="2324893"/>
            <a:ext cx="7771656" cy="3843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937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 фаза – фаза поворота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34567" y="2160848"/>
            <a:ext cx="3104866" cy="3593591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Толчковая нога впереди, ногу далеко не ставим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Картинки по запросу челночный бег техника выполнен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911" y="2196875"/>
            <a:ext cx="7771656" cy="3843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8990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0860" y="2088355"/>
            <a:ext cx="10178322" cy="14921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800" dirty="0" smtClean="0"/>
              <a:t>Отработка техники</a:t>
            </a:r>
            <a:br>
              <a:rPr lang="ru-RU" sz="8800" dirty="0" smtClean="0"/>
            </a:br>
            <a:r>
              <a:rPr lang="ru-RU" sz="8800" dirty="0" smtClean="0"/>
              <a:t>эстафета «зимний вид спорта»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341470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7903" y="2511435"/>
            <a:ext cx="10403511" cy="1678427"/>
          </a:xfrm>
        </p:spPr>
        <p:txBody>
          <a:bodyPr>
            <a:normAutofit/>
          </a:bodyPr>
          <a:lstStyle/>
          <a:p>
            <a:pPr algn="ctr"/>
            <a:r>
              <a:rPr lang="ru-RU" sz="8000" dirty="0" smtClean="0"/>
              <a:t>Эстафета «Снежки»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247799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157</TotalTime>
  <Words>105</Words>
  <Application>Microsoft Office PowerPoint</Application>
  <PresentationFormat>Широкоэкранный</PresentationFormat>
  <Paragraphs>21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Corbel</vt:lpstr>
      <vt:lpstr>Gill Sans MT</vt:lpstr>
      <vt:lpstr>Impact</vt:lpstr>
      <vt:lpstr>Times New Roman</vt:lpstr>
      <vt:lpstr>Badge</vt:lpstr>
      <vt:lpstr>Презентация PowerPoint</vt:lpstr>
      <vt:lpstr>Особенности рациональной техники «челночного» бега</vt:lpstr>
      <vt:lpstr>Цель урока: изучение техники «челночного»бега</vt:lpstr>
      <vt:lpstr>1 фаза – Исходное положение</vt:lpstr>
      <vt:lpstr>2 фаза – бег по дистанции</vt:lpstr>
      <vt:lpstr>3 фаза – фаза остановки («стопорящий» шаг)</vt:lpstr>
      <vt:lpstr>4 фаза – фаза поворота</vt:lpstr>
      <vt:lpstr>Отработка техники эстафета «зимний вид спорта»</vt:lpstr>
      <vt:lpstr>Эстафета «Снежки»</vt:lpstr>
      <vt:lpstr>Презентация PowerPoint</vt:lpstr>
      <vt:lpstr>Спасибо за внимание,   Бегайте и оздоравливайтесь.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рациональной техники челночного бега</dc:title>
  <dc:creator>Нурия</dc:creator>
  <cp:lastModifiedBy>Нурия</cp:lastModifiedBy>
  <cp:revision>16</cp:revision>
  <dcterms:created xsi:type="dcterms:W3CDTF">2017-10-20T09:53:36Z</dcterms:created>
  <dcterms:modified xsi:type="dcterms:W3CDTF">2017-10-20T12:31:21Z</dcterms:modified>
</cp:coreProperties>
</file>