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7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FCD17-8F5D-4691-80DC-6B337605E417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82CF-C159-4C90-91D0-5C4F9B1D23D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FCD17-8F5D-4691-80DC-6B337605E417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82CF-C159-4C90-91D0-5C4F9B1D23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FCD17-8F5D-4691-80DC-6B337605E417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82CF-C159-4C90-91D0-5C4F9B1D23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FCD17-8F5D-4691-80DC-6B337605E417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82CF-C159-4C90-91D0-5C4F9B1D23D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FCD17-8F5D-4691-80DC-6B337605E417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82CF-C159-4C90-91D0-5C4F9B1D23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FCD17-8F5D-4691-80DC-6B337605E417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82CF-C159-4C90-91D0-5C4F9B1D23D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FCD17-8F5D-4691-80DC-6B337605E417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82CF-C159-4C90-91D0-5C4F9B1D23D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FCD17-8F5D-4691-80DC-6B337605E417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82CF-C159-4C90-91D0-5C4F9B1D23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FCD17-8F5D-4691-80DC-6B337605E417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82CF-C159-4C90-91D0-5C4F9B1D23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FCD17-8F5D-4691-80DC-6B337605E417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82CF-C159-4C90-91D0-5C4F9B1D23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FCD17-8F5D-4691-80DC-6B337605E417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82CF-C159-4C90-91D0-5C4F9B1D23D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7DFCD17-8F5D-4691-80DC-6B337605E417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A2C82CF-C159-4C90-91D0-5C4F9B1D23D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096"/>
            <a:ext cx="9144000" cy="6866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2059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26064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effectLst/>
              </a:rPr>
              <a:t>Интернет может быть не только средством для обучения, отдыха или общения с друзьями, но и  угрозой. В Интернете необходимо следовать основным правилам так же, как правилам дорожного движения при вождении.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908176"/>
            <a:ext cx="3939319" cy="3949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0212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4536504" cy="1143000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ru-RU" sz="18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/>
              </a:rPr>
              <a:t>Компьютерные вирусы</a:t>
            </a:r>
            <a:r>
              <a:rPr lang="ru-RU" sz="1800" dirty="0" smtClean="0">
                <a:effectLst/>
              </a:rPr>
              <a:t/>
            </a:r>
            <a:br>
              <a:rPr lang="ru-RU" sz="1800" dirty="0" smtClean="0">
                <a:effectLst/>
              </a:rPr>
            </a:br>
            <a:r>
              <a:rPr lang="ru-RU" sz="1800" dirty="0" smtClean="0">
                <a:effectLst/>
              </a:rPr>
              <a:t>Компьютерный вирус – это разновидность компьютерных программ,</a:t>
            </a:r>
            <a:br>
              <a:rPr lang="ru-RU" sz="1800" dirty="0" smtClean="0">
                <a:effectLst/>
              </a:rPr>
            </a:br>
            <a:r>
              <a:rPr lang="ru-RU" sz="1800" dirty="0" smtClean="0">
                <a:effectLst/>
              </a:rPr>
              <a:t>способных к размножению.</a:t>
            </a:r>
            <a:br>
              <a:rPr lang="ru-RU" sz="1800" dirty="0" smtClean="0">
                <a:effectLst/>
              </a:rPr>
            </a:br>
            <a:r>
              <a:rPr lang="ru-RU" sz="1800" dirty="0" smtClean="0">
                <a:effectLst/>
              </a:rPr>
              <a:t>Вирусы могут повредить или полностью уничтожить все файлы и данные, а также повредить операционную систему со всеми файлами в целом. В большинстве случаев распространяются вирусы через Интернет.</a:t>
            </a:r>
            <a:br>
              <a:rPr lang="ru-RU" sz="1800" dirty="0" smtClean="0">
                <a:effectLst/>
              </a:rPr>
            </a:br>
            <a:endParaRPr lang="ru-RU" sz="1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428864"/>
            <a:ext cx="4659694" cy="3427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1304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0"/>
            <a:ext cx="4680520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Методы защиты от вредоносных программ: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• Используй современные операционные системы, у них серьёзный уровень защиты от вредоносных программ;</a:t>
            </a:r>
            <a:br>
              <a:rPr lang="ru-RU" dirty="0" smtClean="0"/>
            </a:br>
            <a:r>
              <a:rPr lang="ru-RU" dirty="0" smtClean="0"/>
              <a:t>• </a:t>
            </a:r>
            <a:r>
              <a:rPr lang="ru-RU" b="1" dirty="0" smtClean="0"/>
              <a:t>Ограничь физический доступ к компьютеру для посторонних лиц;</a:t>
            </a:r>
            <a:br>
              <a:rPr lang="ru-RU" b="1" dirty="0" smtClean="0"/>
            </a:br>
            <a:r>
              <a:rPr lang="ru-RU" dirty="0" smtClean="0"/>
              <a:t>• Используй внешние носители информации только из проверенных источников;</a:t>
            </a:r>
            <a:br>
              <a:rPr lang="ru-RU" dirty="0" smtClean="0"/>
            </a:br>
            <a:r>
              <a:rPr lang="ru-RU" dirty="0" smtClean="0"/>
              <a:t>• </a:t>
            </a:r>
            <a:r>
              <a:rPr lang="ru-RU" b="1" dirty="0" smtClean="0"/>
              <a:t>Работай на своем компьютере под правами пользователя, а не администратора. Это не позволит большинству вредоносных программ инсталлироваться на твоем персональном компьютере;</a:t>
            </a:r>
            <a:br>
              <a:rPr lang="ru-RU" b="1" dirty="0" smtClean="0"/>
            </a:br>
            <a:r>
              <a:rPr lang="ru-RU" dirty="0" smtClean="0"/>
              <a:t>• Используй антивирусные программные продукты известных производителей, с автоматическим обновлением баз;</a:t>
            </a:r>
            <a:br>
              <a:rPr lang="ru-RU" dirty="0" smtClean="0"/>
            </a:br>
            <a:r>
              <a:rPr lang="ru-RU" dirty="0" smtClean="0"/>
              <a:t>• </a:t>
            </a:r>
            <a:r>
              <a:rPr lang="ru-RU" b="1" dirty="0" smtClean="0"/>
              <a:t>Не открывай компьютерные файлы, полученные из ненадёжных источников. </a:t>
            </a:r>
            <a:endParaRPr lang="ru-RU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3862" y="162253"/>
            <a:ext cx="4649665" cy="3878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143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6952"/>
            <a:ext cx="88924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Социальные сети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/>
              <a:t>Социальные сети активно входят в нашу жизнь, многие люди работают и живут там постоянно, а в </a:t>
            </a:r>
            <a:r>
              <a:rPr lang="ru-RU" sz="2000" dirty="0" err="1" smtClean="0"/>
              <a:t>Facebook</a:t>
            </a:r>
            <a:r>
              <a:rPr lang="ru-RU" sz="2000" dirty="0" smtClean="0"/>
              <a:t> уже зарегистрирован миллиард человек, что является одной седьмой всех жителей планеты. Многие пользователи не понимают, что информация, размещенная ими в социальных сетях, может быть найдена и использована кем угодно, в том числе не обязательно с благими намерениями.</a:t>
            </a:r>
            <a:endParaRPr lang="ru-RU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352634"/>
            <a:ext cx="7884388" cy="4505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780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8849" y="188640"/>
            <a:ext cx="8496944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Основные советы по безопасности в социальных сетях: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• </a:t>
            </a:r>
            <a:r>
              <a:rPr lang="ru-RU" sz="2000" dirty="0" smtClean="0"/>
              <a:t>Ограничь список друзей. У тебя в друзьях не должно быть случайных и незнакомых людей;</a:t>
            </a:r>
            <a:br>
              <a:rPr lang="ru-RU" sz="2000" dirty="0" smtClean="0"/>
            </a:br>
            <a:r>
              <a:rPr lang="ru-RU" sz="2000" dirty="0" smtClean="0"/>
              <a:t>• </a:t>
            </a:r>
            <a:r>
              <a:rPr lang="ru-RU" sz="2000" b="1" dirty="0" smtClean="0"/>
              <a:t>Защищай свою частную жизнь. Не указывай пароли, телефоны, адреса, дату твоего рождения и другую личную информацию;</a:t>
            </a:r>
            <a:br>
              <a:rPr lang="ru-RU" sz="2000" b="1" dirty="0" smtClean="0"/>
            </a:br>
            <a:r>
              <a:rPr lang="ru-RU" sz="2000" dirty="0" smtClean="0"/>
              <a:t>• Защищай свою репутацию . Подумай, прежде чем что-то опубликовать, написать и загрузить;</a:t>
            </a:r>
            <a:br>
              <a:rPr lang="ru-RU" sz="2000" dirty="0" smtClean="0"/>
            </a:br>
            <a:r>
              <a:rPr lang="ru-RU" sz="2000" dirty="0" smtClean="0"/>
              <a:t>• </a:t>
            </a:r>
            <a:r>
              <a:rPr lang="ru-RU" sz="2000" b="1" dirty="0" smtClean="0"/>
              <a:t>Если ты говоришь с людьми, которых не знаешь, не используй свое реальное имя и другую личную информации: имя, место жительства, место учебы и прочее;</a:t>
            </a:r>
            <a:br>
              <a:rPr lang="ru-RU" sz="2000" b="1" dirty="0" smtClean="0"/>
            </a:br>
            <a:r>
              <a:rPr lang="ru-RU" sz="2000" dirty="0" smtClean="0"/>
              <a:t>• Избегай размещения фотографий в Интернете, где ты изображен на местности, по которой можно определить твое местоположение;</a:t>
            </a:r>
            <a:br>
              <a:rPr lang="ru-RU" sz="2000" dirty="0" smtClean="0"/>
            </a:br>
            <a:r>
              <a:rPr lang="ru-RU" sz="2000" dirty="0" smtClean="0"/>
              <a:t>• </a:t>
            </a:r>
            <a:r>
              <a:rPr lang="ru-RU" sz="2000" b="1" dirty="0" smtClean="0"/>
              <a:t>При регистрации в социальной сети необходимо использовать сложные пароли, состоящие из букв и цифр и с количеством знаков не менее 8;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• Для социальной сети, почты и других сайтов необходимо использовать разные пароли. Тогда если тебя взломают, то злоумышленники получат доступ только к одному месту, а не во все сразу.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499873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188640"/>
            <a:ext cx="79928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Кибербуллинг</a:t>
            </a: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или виртуальное издевательство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err="1" smtClean="0"/>
              <a:t>Кибербуллинг</a:t>
            </a:r>
            <a:r>
              <a:rPr lang="ru-RU" sz="2000" dirty="0" smtClean="0"/>
              <a:t> — преследование сообщениями, содержащими оскорбления, агрессию, запугивание; хулиганство; социальное бойкотирование с помощью различных интернет-сервисов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9852" y="1573634"/>
            <a:ext cx="5280459" cy="5280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9673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-3089"/>
            <a:ext cx="9120522" cy="689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Основные советы по борьбе с </a:t>
            </a:r>
            <a:r>
              <a:rPr lang="ru-RU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кибербуллингом</a:t>
            </a: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: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• </a:t>
            </a:r>
            <a:r>
              <a:rPr lang="ru-RU" sz="2000" dirty="0" smtClean="0"/>
              <a:t>Не бросайся в бой. Лучший способ: посоветоваться как себя вести и, если нет того, к кому можно обратиться, то вначале успокоиться. Если ты начнешь отвечать оскорблениями на оскорбления, то только еще больше разожжешь конфликт;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dirty="0" smtClean="0"/>
              <a:t>• Анонимность в сети мнимая. Существуют способы выяснить, кто стоит за анонимным аккаунтом;</a:t>
            </a:r>
            <a:br>
              <a:rPr lang="ru-RU" sz="2000" dirty="0" smtClean="0"/>
            </a:br>
            <a:r>
              <a:rPr lang="ru-RU" sz="2000" dirty="0" smtClean="0"/>
              <a:t>• </a:t>
            </a:r>
            <a:r>
              <a:rPr lang="ru-RU" sz="2000" b="1" dirty="0" smtClean="0"/>
              <a:t>Не стоит вести хулиганский образ виртуальной жизни. Интернет фиксирует все твои действия и сохраняет их. Удалить их будет крайне затруднительно</a:t>
            </a:r>
            <a:r>
              <a:rPr lang="ru-RU" sz="2000" dirty="0" smtClean="0"/>
              <a:t>;</a:t>
            </a:r>
            <a:br>
              <a:rPr lang="ru-RU" sz="2000" dirty="0" smtClean="0"/>
            </a:br>
            <a:r>
              <a:rPr lang="ru-RU" sz="2000" dirty="0" smtClean="0"/>
              <a:t>• Соблюдай свой виртуальную честь смолоду;</a:t>
            </a:r>
            <a:br>
              <a:rPr lang="ru-RU" sz="2000" dirty="0" smtClean="0"/>
            </a:br>
            <a:r>
              <a:rPr lang="ru-RU" sz="2000" dirty="0" smtClean="0"/>
              <a:t>• </a:t>
            </a:r>
            <a:r>
              <a:rPr lang="ru-RU" sz="2000" b="1" dirty="0" smtClean="0"/>
              <a:t>Игнорируй единичный негатив. Одноразовые оскорбительные сообщения лучше игнорировать. Обычно агрессия прекращается на начальной стадии;</a:t>
            </a:r>
            <a:br>
              <a:rPr lang="ru-RU" sz="2000" b="1" dirty="0" smtClean="0"/>
            </a:br>
            <a:r>
              <a:rPr lang="ru-RU" sz="2000" dirty="0" smtClean="0"/>
              <a:t>• </a:t>
            </a:r>
            <a:r>
              <a:rPr lang="ru-RU" sz="2000" dirty="0" err="1" smtClean="0"/>
              <a:t>Бан</a:t>
            </a:r>
            <a:r>
              <a:rPr lang="ru-RU" sz="2000" dirty="0" smtClean="0"/>
              <a:t> агрессора. В программах обмена мгновенными сообщениями, в социальных сетях есть возможность блокировки отправки сообщений с определенных адресов;</a:t>
            </a:r>
            <a:br>
              <a:rPr lang="ru-RU" sz="2000" dirty="0" smtClean="0"/>
            </a:br>
            <a:r>
              <a:rPr lang="ru-RU" sz="2000" dirty="0" smtClean="0"/>
              <a:t>• </a:t>
            </a:r>
            <a:r>
              <a:rPr lang="ru-RU" sz="2000" b="1" dirty="0" smtClean="0"/>
              <a:t>Если ты свидетель </a:t>
            </a:r>
            <a:r>
              <a:rPr lang="ru-RU" sz="2000" b="1" dirty="0" err="1" smtClean="0"/>
              <a:t>кибербуллинга</a:t>
            </a:r>
            <a:r>
              <a:rPr lang="ru-RU" sz="2000" b="1" dirty="0" smtClean="0"/>
              <a:t>. Твои действия: выступить против преследователя, показать ему, что его действия оцениваются негативно, поддержать жертву, которой нужна психологическая помощь, сообщить взрослым о факте агрессивного поведения в сети.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535520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9385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Защити себя сам! И тогда тебе не страшны никакие напасти из Интернета.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844824"/>
            <a:ext cx="7813409" cy="5203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072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99</TotalTime>
  <Words>78</Words>
  <Application>Microsoft Office PowerPoint</Application>
  <PresentationFormat>Экран (4:3)</PresentationFormat>
  <Paragraphs>11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Презентация PowerPoint</vt:lpstr>
      <vt:lpstr>Презентация PowerPoint</vt:lpstr>
      <vt:lpstr>Компьютерные вирусы Компьютерный вирус – это разновидность компьютерных программ, способных к размножению. Вирусы могут повредить или полностью уничтожить все файлы и данные, а также повредить операционную систему со всеми файлами в целом. В большинстве случаев распространяются вирусы через Интернет.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Защити себя сам! И тогда тебе не страшны никакие напасти из Интернета.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Безопасность в сети Интернет</dc:title>
  <dc:creator>User1</dc:creator>
  <cp:lastModifiedBy>User1</cp:lastModifiedBy>
  <cp:revision>20</cp:revision>
  <dcterms:created xsi:type="dcterms:W3CDTF">2017-10-20T14:43:04Z</dcterms:created>
  <dcterms:modified xsi:type="dcterms:W3CDTF">2017-10-20T16:22:15Z</dcterms:modified>
</cp:coreProperties>
</file>