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0"/>
            <a:ext cx="3071802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Важная информация для родителей.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Выполнил воспитатель МБДОУ </a:t>
            </a:r>
            <a:r>
              <a:rPr lang="en-US" dirty="0" smtClean="0"/>
              <a:t>“</a:t>
            </a:r>
            <a:r>
              <a:rPr lang="ru-RU" dirty="0" smtClean="0"/>
              <a:t>Детского сада №11</a:t>
            </a:r>
            <a:r>
              <a:rPr lang="en-US" dirty="0" smtClean="0"/>
              <a:t>”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Поляничко</a:t>
            </a:r>
            <a:r>
              <a:rPr lang="ru-RU" dirty="0" smtClean="0"/>
              <a:t> О.П.</a:t>
            </a:r>
            <a:endParaRPr lang="ru-RU" dirty="0"/>
          </a:p>
        </p:txBody>
      </p:sp>
      <p:sp>
        <p:nvSpPr>
          <p:cNvPr id="14" name="Содержимое 5"/>
          <p:cNvSpPr>
            <a:spLocks noGrp="1"/>
          </p:cNvSpPr>
          <p:nvPr>
            <p:ph sz="quarter" idx="4"/>
          </p:nvPr>
        </p:nvSpPr>
        <p:spPr>
          <a:xfrm>
            <a:off x="3071802" y="0"/>
            <a:ext cx="3071834" cy="6858000"/>
          </a:xfrm>
        </p:spPr>
        <p:txBody>
          <a:bodyPr anchor="t"/>
          <a:lstStyle/>
          <a:p>
            <a:pPr algn="ctr">
              <a:buNone/>
            </a:pPr>
            <a:r>
              <a:rPr lang="ru-RU" dirty="0" smtClean="0"/>
              <a:t>Дети и огонь.</a:t>
            </a:r>
          </a:p>
          <a:p>
            <a:pPr marL="457200" indent="-457200" algn="ctr">
              <a:buNone/>
            </a:pPr>
            <a:r>
              <a:rPr lang="ru-RU" sz="1800" dirty="0" smtClean="0"/>
              <a:t>Являются ли спички игрушкой? </a:t>
            </a:r>
          </a:p>
          <a:p>
            <a:pPr marL="457200" indent="-457200" algn="ctr">
              <a:buNone/>
            </a:pPr>
            <a:r>
              <a:rPr lang="ru-RU" sz="1800" dirty="0" smtClean="0"/>
              <a:t>     – Нет.</a:t>
            </a:r>
            <a:endParaRPr lang="en-US" sz="1800" dirty="0" smtClean="0"/>
          </a:p>
          <a:p>
            <a:pPr marL="457200" indent="-457200" algn="ctr">
              <a:buNone/>
            </a:pPr>
            <a:r>
              <a:rPr lang="ru-RU" sz="1800" dirty="0" smtClean="0"/>
              <a:t>Соблюдать спокойствие и не поддаваться панике.</a:t>
            </a:r>
          </a:p>
          <a:p>
            <a:pPr marL="457200" indent="-457200" algn="ctr">
              <a:buNone/>
            </a:pPr>
            <a:endParaRPr lang="ru-RU" sz="1800" dirty="0" smtClean="0"/>
          </a:p>
          <a:p>
            <a:pPr marL="457200" indent="-457200" algn="ctr">
              <a:buNone/>
            </a:pPr>
            <a:endParaRPr lang="ru-RU" sz="1800" dirty="0"/>
          </a:p>
          <a:p>
            <a:pPr marL="457200" indent="-457200" algn="ctr">
              <a:buNone/>
            </a:pPr>
            <a:endParaRPr lang="ru-RU" sz="1800" dirty="0" smtClean="0"/>
          </a:p>
          <a:p>
            <a:pPr marL="457200" indent="-457200" algn="ctr">
              <a:buNone/>
            </a:pPr>
            <a:endParaRPr lang="ru-RU" sz="1800" dirty="0"/>
          </a:p>
          <a:p>
            <a:pPr marL="457200" indent="-457200" algn="ctr">
              <a:buNone/>
            </a:pPr>
            <a:r>
              <a:rPr lang="ru-RU" sz="1800" dirty="0" smtClean="0"/>
              <a:t>                </a:t>
            </a:r>
          </a:p>
          <a:p>
            <a:pPr marL="457200" indent="-457200" algn="ctr">
              <a:buNone/>
            </a:pPr>
            <a:r>
              <a:rPr lang="ru-RU" sz="1800" dirty="0" smtClean="0"/>
              <a:t>Нужно позвонить по телефону 01.</a:t>
            </a:r>
          </a:p>
          <a:p>
            <a:pPr marL="457200" indent="-457200" algn="ctr">
              <a:buNone/>
            </a:pPr>
            <a:endParaRPr lang="ru-RU" sz="1800" dirty="0"/>
          </a:p>
          <a:p>
            <a:pPr marL="457200" indent="-457200" algn="ctr">
              <a:buNone/>
            </a:pPr>
            <a:endParaRPr lang="ru-RU" sz="1800" dirty="0" smtClean="0"/>
          </a:p>
          <a:p>
            <a:pPr marL="457200" indent="-457200" algn="ctr">
              <a:buNone/>
            </a:pPr>
            <a:endParaRPr lang="ru-RU" sz="1800" dirty="0"/>
          </a:p>
          <a:p>
            <a:pPr marL="457200" indent="-457200" algn="ctr">
              <a:buNone/>
            </a:pPr>
            <a:endParaRPr lang="ru-RU" sz="1800" dirty="0" smtClean="0"/>
          </a:p>
          <a:p>
            <a:pPr marL="457200" indent="-457200" algn="ctr">
              <a:buNone/>
            </a:pPr>
            <a:endParaRPr lang="ru-RU" sz="1800" dirty="0"/>
          </a:p>
          <a:p>
            <a:pPr marL="457200" indent="-457200" algn="ctr">
              <a:buNone/>
            </a:pPr>
            <a:endParaRPr lang="ru-RU" sz="1800" dirty="0" smtClean="0"/>
          </a:p>
          <a:p>
            <a:pPr marL="457200" indent="-457200">
              <a:buNone/>
            </a:pPr>
            <a:r>
              <a:rPr lang="ru-RU" sz="1800" dirty="0" smtClean="0"/>
              <a:t>Нельзя устраивать игр с   огнем!</a:t>
            </a:r>
            <a:endParaRPr lang="ru-RU" sz="1800" dirty="0"/>
          </a:p>
        </p:txBody>
      </p:sp>
      <p:pic>
        <p:nvPicPr>
          <p:cNvPr id="1026" name="Picture 2" descr="C:\Users\Алексей\Desktop\7292446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000240"/>
            <a:ext cx="1500198" cy="1588222"/>
          </a:xfrm>
          <a:prstGeom prst="rect">
            <a:avLst/>
          </a:prstGeom>
          <a:noFill/>
        </p:spPr>
      </p:pic>
      <p:sp>
        <p:nvSpPr>
          <p:cNvPr id="17" name="Содержимое 5"/>
          <p:cNvSpPr txBox="1">
            <a:spLocks/>
          </p:cNvSpPr>
          <p:nvPr/>
        </p:nvSpPr>
        <p:spPr>
          <a:xfrm>
            <a:off x="6072198" y="0"/>
            <a:ext cx="3071802" cy="685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Пристегни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ребенка в машине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/>
              <a:t>Объясняйте детям как себя вести, и подавайте личный пример.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Необходимо возить ребенка в детском кресле.</a:t>
            </a:r>
          </a:p>
          <a:p>
            <a:pPr marL="342900" lvl="0" indent="-342900">
              <a:spcBef>
                <a:spcPct val="20000"/>
              </a:spcBef>
            </a:pPr>
            <a:endParaRPr lang="ru-RU" dirty="0" smtClean="0"/>
          </a:p>
          <a:p>
            <a:pPr marL="342900" lvl="0" indent="-342900">
              <a:spcBef>
                <a:spcPct val="20000"/>
              </a:spcBef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endParaRPr lang="ru-RU" dirty="0" smtClean="0"/>
          </a:p>
          <a:p>
            <a:pPr marL="342900" lvl="0" indent="-342900">
              <a:spcBef>
                <a:spcPct val="20000"/>
              </a:spcBef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Маленький ребенок на руках у взрослых в случае аварии абсолютно незащищен.</a:t>
            </a:r>
          </a:p>
          <a:p>
            <a:pPr marL="342900" lvl="0" indent="-342900">
              <a:spcBef>
                <a:spcPct val="20000"/>
              </a:spcBef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Users\Алексей\Desktop\zz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214818"/>
            <a:ext cx="2043114" cy="2036020"/>
          </a:xfrm>
          <a:prstGeom prst="rect">
            <a:avLst/>
          </a:prstGeom>
          <a:noFill/>
        </p:spPr>
      </p:pic>
      <p:pic>
        <p:nvPicPr>
          <p:cNvPr id="1028" name="Picture 4" descr="C:\Users\Алексей\Desktop\0-t66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4422"/>
            <a:ext cx="3047597" cy="2033129"/>
          </a:xfrm>
          <a:prstGeom prst="rect">
            <a:avLst/>
          </a:prstGeom>
          <a:noFill/>
        </p:spPr>
      </p:pic>
      <p:pic>
        <p:nvPicPr>
          <p:cNvPr id="1029" name="Picture 5" descr="C:\Users\Алексей\Desktop\rossiyskih_roditeley_popytayutsya_priuchit_ispolzovat_avtokres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6038" y="2285992"/>
            <a:ext cx="2847962" cy="1121217"/>
          </a:xfrm>
          <a:prstGeom prst="rect">
            <a:avLst/>
          </a:prstGeom>
          <a:noFill/>
        </p:spPr>
      </p:pic>
      <p:pic>
        <p:nvPicPr>
          <p:cNvPr id="1030" name="Picture 6" descr="C:\Users\Алексей\Desktop\road-for-parents-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786322"/>
            <a:ext cx="2382455" cy="2071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0"/>
            <a:ext cx="3071802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Осторожно! Грипп и ОРВИ!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Вакцинация - наиболее эффективная мера борьбы с гриппом.</a:t>
            </a:r>
          </a:p>
          <a:p>
            <a:pPr>
              <a:buNone/>
            </a:pPr>
            <a:r>
              <a:rPr lang="ru-RU" sz="1800" dirty="0"/>
              <a:t>Ч</a:t>
            </a:r>
            <a:r>
              <a:rPr lang="ru-RU" sz="1800" dirty="0" smtClean="0"/>
              <a:t>асто проветривать помещение и проводить влажную уборку, спать с открытой форточкой, но избегать сквозняков.</a:t>
            </a:r>
          </a:p>
          <a:p>
            <a:pPr>
              <a:buNone/>
            </a:pPr>
            <a:r>
              <a:rPr lang="ru-RU" sz="1800" dirty="0" smtClean="0"/>
              <a:t>Необходимо отметить, что самолечение при гриппе недопустимо, особенно для детей.</a:t>
            </a:r>
          </a:p>
          <a:p>
            <a:pPr>
              <a:buNone/>
            </a:pPr>
            <a:r>
              <a:rPr lang="ru-RU" sz="1800" dirty="0" smtClean="0"/>
              <a:t>Во время болезни необходимо много пить жидкости.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4" name="Содержимое 5"/>
          <p:cNvSpPr>
            <a:spLocks noGrp="1"/>
          </p:cNvSpPr>
          <p:nvPr>
            <p:ph sz="quarter" idx="4"/>
          </p:nvPr>
        </p:nvSpPr>
        <p:spPr>
          <a:xfrm>
            <a:off x="3071802" y="0"/>
            <a:ext cx="3071834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Дети и терроризм.</a:t>
            </a:r>
          </a:p>
          <a:p>
            <a:pPr>
              <a:buNone/>
            </a:pPr>
            <a:r>
              <a:rPr lang="ru-RU" sz="1800" dirty="0" smtClean="0"/>
              <a:t>Сдвигать с места, перекатывать взрывоопасные предметы с места на место, брать их в руки.</a:t>
            </a:r>
          </a:p>
          <a:p>
            <a:pPr>
              <a:buNone/>
            </a:pPr>
            <a:r>
              <a:rPr lang="ru-RU" sz="1800" dirty="0"/>
              <a:t>Пользоваться найденными незнакомыми </a:t>
            </a:r>
            <a:r>
              <a:rPr lang="ru-RU" sz="1800" dirty="0" smtClean="0"/>
              <a:t>предметами.</a:t>
            </a:r>
          </a:p>
          <a:p>
            <a:pPr>
              <a:buNone/>
            </a:pPr>
            <a:r>
              <a:rPr lang="ru-RU" sz="1800" dirty="0"/>
              <a:t>Не пытайтесь бежать, если нет полной уверенности в успешности побега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По </a:t>
            </a:r>
            <a:r>
              <a:rPr lang="ru-RU" sz="1800" dirty="0"/>
              <a:t>возможности скорее возьмите себя в руки, успокойтесь и не паникуйте. Разговаривайте спокойным голосом.</a:t>
            </a:r>
          </a:p>
        </p:txBody>
      </p:sp>
      <p:pic>
        <p:nvPicPr>
          <p:cNvPr id="2050" name="Picture 2" descr="C:\Users\Алексей\Desktop\rebenok-temperatu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3074949" cy="2049966"/>
          </a:xfrm>
          <a:prstGeom prst="rect">
            <a:avLst/>
          </a:prstGeom>
          <a:noFill/>
        </p:spPr>
      </p:pic>
      <p:pic>
        <p:nvPicPr>
          <p:cNvPr id="2052" name="Picture 4" descr="C:\Users\Алексей\Desktop\8243651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71810"/>
            <a:ext cx="2991178" cy="2318163"/>
          </a:xfrm>
          <a:prstGeom prst="rect">
            <a:avLst/>
          </a:prstGeom>
          <a:noFill/>
        </p:spPr>
      </p:pic>
      <p:sp>
        <p:nvSpPr>
          <p:cNvPr id="8" name="Содержимое 5"/>
          <p:cNvSpPr>
            <a:spLocks noGrp="1"/>
          </p:cNvSpPr>
          <p:nvPr>
            <p:ph type="body" idx="1"/>
          </p:nvPr>
        </p:nvSpPr>
        <p:spPr>
          <a:xfrm>
            <a:off x="6143625" y="0"/>
            <a:ext cx="3000375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0" dirty="0" smtClean="0"/>
              <a:t>Ребенок потерялся в ТЦ.</a:t>
            </a:r>
          </a:p>
          <a:p>
            <a:pPr>
              <a:buNone/>
            </a:pPr>
            <a:endParaRPr lang="ru-RU" b="0" dirty="0" smtClean="0"/>
          </a:p>
          <a:p>
            <a:pPr>
              <a:buNone/>
            </a:pPr>
            <a:endParaRPr lang="ru-RU" b="0" dirty="0"/>
          </a:p>
          <a:p>
            <a:pPr>
              <a:buNone/>
            </a:pPr>
            <a:endParaRPr lang="ru-RU" b="0" dirty="0" smtClean="0"/>
          </a:p>
          <a:p>
            <a:pPr>
              <a:buNone/>
            </a:pPr>
            <a:endParaRPr lang="ru-RU" b="0" dirty="0"/>
          </a:p>
          <a:p>
            <a:pPr>
              <a:buNone/>
            </a:pPr>
            <a:endParaRPr lang="ru-RU" b="0" dirty="0" smtClean="0"/>
          </a:p>
          <a:p>
            <a:endParaRPr lang="ru-RU" sz="1800" b="0" dirty="0" smtClean="0"/>
          </a:p>
          <a:p>
            <a:r>
              <a:rPr lang="ru-RU" sz="1800" b="0" dirty="0" smtClean="0"/>
              <a:t>Обратитесь </a:t>
            </a:r>
            <a:r>
              <a:rPr lang="ru-RU" sz="1800" b="0" dirty="0"/>
              <a:t>в администрацию магазина</a:t>
            </a:r>
            <a:r>
              <a:rPr lang="ru-RU" sz="1800" b="0" dirty="0" smtClean="0"/>
              <a:t>.</a:t>
            </a:r>
          </a:p>
          <a:p>
            <a:r>
              <a:rPr lang="ru-RU" sz="1800" b="0" dirty="0" smtClean="0"/>
              <a:t>При </a:t>
            </a:r>
            <a:r>
              <a:rPr lang="ru-RU" sz="1800" b="0" dirty="0"/>
              <a:t>помощи видеонаблюдения и громкой связи найти ребёнка будет проще</a:t>
            </a:r>
            <a:r>
              <a:rPr lang="ru-RU" sz="1800" b="0" dirty="0" smtClean="0"/>
              <a:t>.</a:t>
            </a:r>
          </a:p>
          <a:p>
            <a:r>
              <a:rPr lang="ru-RU" sz="1800" b="0" dirty="0" smtClean="0"/>
              <a:t>Объявляя </a:t>
            </a:r>
            <a:r>
              <a:rPr lang="ru-RU" sz="1800" b="0" dirty="0"/>
              <a:t>по радио, что вы разыскиваете своего ребенка, назначайте встречу или у заранее оговоренного места, или у наиболее </a:t>
            </a:r>
            <a:r>
              <a:rPr lang="ru-RU" sz="1800" b="0" dirty="0" smtClean="0"/>
              <a:t>приметного.</a:t>
            </a:r>
          </a:p>
          <a:p>
            <a:r>
              <a:rPr lang="ru-RU" sz="1800" b="0" dirty="0"/>
              <a:t>Пока администрация магазина занимается поисками внутри, вам лучше выйти на улицу и поискать его там. </a:t>
            </a:r>
            <a:endParaRPr lang="ru-RU" sz="1800" b="0" dirty="0" smtClean="0"/>
          </a:p>
        </p:txBody>
      </p:sp>
      <p:pic>
        <p:nvPicPr>
          <p:cNvPr id="2053" name="Picture 5" descr="C:\Users\Алексей\Desktop\origina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785794"/>
            <a:ext cx="2928926" cy="2116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254</Words>
  <PresentationFormat>Экран (4:3)</PresentationFormat>
  <Paragraphs>72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www</cp:lastModifiedBy>
  <cp:revision>20</cp:revision>
  <dcterms:created xsi:type="dcterms:W3CDTF">2017-10-13T04:58:23Z</dcterms:created>
  <dcterms:modified xsi:type="dcterms:W3CDTF">2017-10-18T11:47:27Z</dcterms:modified>
</cp:coreProperties>
</file>