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8" r:id="rId4"/>
    <p:sldId id="283" r:id="rId5"/>
    <p:sldId id="259" r:id="rId6"/>
    <p:sldId id="281" r:id="rId7"/>
    <p:sldId id="262" r:id="rId8"/>
    <p:sldId id="282" r:id="rId9"/>
    <p:sldId id="269" r:id="rId10"/>
    <p:sldId id="263" r:id="rId11"/>
    <p:sldId id="264" r:id="rId12"/>
    <p:sldId id="266" r:id="rId13"/>
    <p:sldId id="267" r:id="rId14"/>
    <p:sldId id="270" r:id="rId15"/>
    <p:sldId id="272" r:id="rId16"/>
    <p:sldId id="273" r:id="rId17"/>
    <p:sldId id="274" r:id="rId18"/>
    <p:sldId id="275" r:id="rId19"/>
    <p:sldId id="277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2510" y="1340768"/>
            <a:ext cx="867897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Деньги </a:t>
            </a:r>
          </a:p>
          <a:p>
            <a:pPr algn="ctr"/>
            <a:r>
              <a:rPr lang="ru-RU" sz="8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в нашей  жизни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04664"/>
            <a:ext cx="698477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КОУ ОО «Полтавская адаптивная школа – интернат»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5229200"/>
            <a:ext cx="64807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Выполнила: воспитатель Вишня Н.В.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8790" y="404664"/>
            <a:ext cx="8926419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algn="ctr"/>
            <a:r>
              <a:rPr lang="ru-RU" sz="4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«Денежки в мешочке»</a:t>
            </a:r>
            <a:endParaRPr lang="ru-RU" sz="4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11" name="Содержимое 10" descr="0_ad535_c3dca67b_XL1.pn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13124" y="1988840"/>
            <a:ext cx="7491324" cy="48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4" name="Содержимое 3" descr="cfe7fe03626e9253f9ba55f6c3cda18d_i-208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43608" y="2018728"/>
            <a:ext cx="6912768" cy="4360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62068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В России в 1769 году бумажные деньги ввела Екатерина </a:t>
            </a:r>
            <a:r>
              <a:rPr lang="en-US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II</a:t>
            </a:r>
            <a:endParaRPr lang="ru-RU" sz="3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5000RUBr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flipH="1">
            <a:off x="9501137" y="3933057"/>
            <a:ext cx="327447" cy="144016"/>
          </a:xfrm>
        </p:spPr>
      </p:pic>
      <p:sp>
        <p:nvSpPr>
          <p:cNvPr id="22530" name="AutoShape 2" descr="10 рубл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10 рубл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10RUB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9843" y="1661137"/>
            <a:ext cx="4019564" cy="1767863"/>
          </a:xfrm>
          <a:prstGeom prst="rect">
            <a:avLst/>
          </a:prstGeom>
        </p:spPr>
      </p:pic>
      <p:pic>
        <p:nvPicPr>
          <p:cNvPr id="9" name="Рисунок 8" descr="10RUBr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34207" y="1677806"/>
            <a:ext cx="3981664" cy="1751194"/>
          </a:xfrm>
          <a:prstGeom prst="rect">
            <a:avLst/>
          </a:prstGeom>
        </p:spPr>
      </p:pic>
      <p:pic>
        <p:nvPicPr>
          <p:cNvPr id="11" name="Рисунок 10" descr="50RUB - копия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9552" y="4437112"/>
            <a:ext cx="3960440" cy="1741861"/>
          </a:xfrm>
          <a:prstGeom prst="rect">
            <a:avLst/>
          </a:prstGeom>
        </p:spPr>
      </p:pic>
      <p:pic>
        <p:nvPicPr>
          <p:cNvPr id="15" name="Рисунок 14" descr="50RUBr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716016" y="4437112"/>
            <a:ext cx="3980148" cy="1750526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23529" y="404665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Бумажные деньги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3356993"/>
            <a:ext cx="38884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Аверс – лицевая сторона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3968" y="3356993"/>
            <a:ext cx="45365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Реверс – обратная сторона</a:t>
            </a:r>
            <a:endParaRPr lang="ru-RU" sz="3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6-rubli-oboi-dengi-1366x76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59632" y="1916832"/>
            <a:ext cx="6710859" cy="377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42531" y="692696"/>
            <a:ext cx="80589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Игра «Каких купюр нет»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ownloads\404967_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340768"/>
            <a:ext cx="7202572" cy="4801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6660" y="332656"/>
            <a:ext cx="52906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«Дети и деньги»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ca41d69a1019780a2b228799167a861.gif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627784" y="1412776"/>
            <a:ext cx="4248472" cy="44353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>
            <a:noAutofit/>
          </a:bodyPr>
          <a:lstStyle/>
          <a:p>
            <a: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За деньги купить нельзя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самоуважение</a:t>
            </a:r>
          </a:p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дружба</a:t>
            </a:r>
          </a:p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общение с природой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157192"/>
            <a:ext cx="74168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хорошее здоровье</a:t>
            </a:r>
            <a:endParaRPr lang="ru-RU" sz="4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0466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Деньги - зло или добро?</a:t>
            </a: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endParaRPr lang="ru-RU" sz="53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859532067c11493056d64c50fc4273cfb030a360b_b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-3348879" y="692696"/>
            <a:ext cx="2822714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admin\Downloads\2398042_dobro_i_zlo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1628800"/>
            <a:ext cx="7453336" cy="4537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066130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Советы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sz="5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5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7992888" cy="5733256"/>
          </a:xfrm>
        </p:spPr>
        <p:txBody>
          <a:bodyPr>
            <a:noAutofit/>
          </a:bodyPr>
          <a:lstStyle/>
          <a:p>
            <a:pPr lvl="0"/>
            <a:r>
              <a:rPr lang="ru-RU" sz="3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не стыдитесь вести денежные подсчеты </a:t>
            </a:r>
          </a:p>
          <a:p>
            <a:pPr lvl="0"/>
            <a:r>
              <a:rPr lang="ru-RU" sz="3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избегайте вести подсчеты прилюдно </a:t>
            </a:r>
          </a:p>
          <a:p>
            <a:pPr lvl="0"/>
            <a:r>
              <a:rPr lang="ru-RU" sz="3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планируя расходы, будьте сдержаны</a:t>
            </a:r>
          </a:p>
          <a:p>
            <a:pPr lvl="0"/>
            <a:r>
              <a:rPr lang="ru-RU" sz="3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не экономьте на заботе о своих близких</a:t>
            </a:r>
          </a:p>
          <a:p>
            <a:pPr lvl="0"/>
            <a:r>
              <a:rPr lang="ru-RU" sz="3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старайтесь не влезать в долги</a:t>
            </a:r>
            <a:endParaRPr lang="ru-RU" sz="3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048672" cy="778098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Лестница успеха</a:t>
            </a:r>
            <a:endParaRPr lang="ru-RU" sz="5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4"/>
          <p:cNvGrpSpPr>
            <a:grpSpLocks noGrp="1"/>
          </p:cNvGrpSpPr>
          <p:nvPr>
            <p:ph idx="1"/>
          </p:nvPr>
        </p:nvGrpSpPr>
        <p:grpSpPr bwMode="auto">
          <a:xfrm>
            <a:off x="2411760" y="2348880"/>
            <a:ext cx="6336704" cy="3456384"/>
            <a:chOff x="2057400" y="2835005"/>
            <a:chExt cx="6868678" cy="35113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057400" y="5105401"/>
              <a:ext cx="6868678" cy="1240904"/>
            </a:xfrm>
            <a:prstGeom prst="rect">
              <a:avLst/>
            </a:prstGeom>
            <a:solidFill>
              <a:srgbClr val="99FF66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66858" y="3970169"/>
              <a:ext cx="5608055" cy="108447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FFFF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343256" y="2835005"/>
              <a:ext cx="4565362" cy="1134981"/>
            </a:xfrm>
            <a:prstGeom prst="rect">
              <a:avLst/>
            </a:prstGeom>
            <a:solidFill>
              <a:srgbClr val="CC330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563888" y="3789040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492896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Picture 2" descr="C:\Users\Галина\Desktop\1.1 (1)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560" y="3501009"/>
            <a:ext cx="1377862" cy="223224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411760" y="4653136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познакомились с историей возникновения денег их видах и назначении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5856" y="3645025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- воспитывали культуру обращения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 деньгами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2492897"/>
            <a:ext cx="38884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- развивали устную речь, память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12324 L 0.35 -0.4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Группа 4"/>
          <p:cNvGrpSpPr>
            <a:grpSpLocks noGrp="1"/>
          </p:cNvGrpSpPr>
          <p:nvPr>
            <p:ph idx="1"/>
          </p:nvPr>
        </p:nvGrpSpPr>
        <p:grpSpPr bwMode="auto">
          <a:xfrm>
            <a:off x="2411760" y="2348880"/>
            <a:ext cx="6336704" cy="3456384"/>
            <a:chOff x="2057400" y="2835005"/>
            <a:chExt cx="6868678" cy="35113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057400" y="5105401"/>
              <a:ext cx="6868678" cy="1240904"/>
            </a:xfrm>
            <a:prstGeom prst="rect">
              <a:avLst/>
            </a:prstGeom>
            <a:solidFill>
              <a:srgbClr val="99FF66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306251" y="4005438"/>
              <a:ext cx="5608055" cy="108447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FFFF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343256" y="2835005"/>
              <a:ext cx="4565362" cy="1134981"/>
            </a:xfrm>
            <a:prstGeom prst="rect">
              <a:avLst/>
            </a:prstGeom>
            <a:solidFill>
              <a:srgbClr val="CC330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195736" y="4653136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познакомимся с историей возникновения денег, их видах и назначении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3573016"/>
            <a:ext cx="504056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- будем воспитывать культуру обращения с деньгами</a:t>
            </a:r>
          </a:p>
          <a:p>
            <a:pPr algn="ctr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348881"/>
            <a:ext cx="3888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- будем развивать устную речь, память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Галина\Desktop\1.1 (1)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1521" y="3573017"/>
            <a:ext cx="1377862" cy="237626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841957" y="548680"/>
            <a:ext cx="54600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Лестница успеха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9614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Оценка работы на занятии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04864"/>
            <a:ext cx="7848872" cy="36004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отвечать правильными и полными  ответами</a:t>
            </a:r>
          </a:p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уметь рассуждать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1700809"/>
            <a:ext cx="7776864" cy="25545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04864"/>
            <a:ext cx="7848872" cy="367240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отвечать правильными </a:t>
            </a:r>
          </a:p>
          <a:p>
            <a:pPr>
              <a:buNone/>
            </a:pPr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и полными  ответами </a:t>
            </a:r>
          </a:p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уметь рассуждать</a:t>
            </a:r>
            <a:endParaRPr lang="ru-RU" sz="4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4391" y="980728"/>
            <a:ext cx="875521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Оценка работы на занятии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064896" cy="352839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Оценка работы в оценочном листе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монеты – работал(а) самостоятельно и дал правильный ответ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2 монеты - задание выполнил(а) правильно, но были затруднения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1 монета – задание вам было выполнять трудно, и вы с ним справились с помощью…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40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(по словарю Ожегова) </a:t>
            </a:r>
          </a:p>
          <a:p>
            <a:pPr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Деньги - это  металлические и бумажные знаки,   являющиеся мерой стоимости при купле-продаже, средством платежей и предметом накопления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1_aCLC8Dy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83568" y="1340768"/>
            <a:ext cx="3240360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admin\Downloads\f5b58c917977fa47c867d7aa14838ef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340768"/>
            <a:ext cx="3312368" cy="1512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C:\Users\admin\Downloads\ris-16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717032"/>
            <a:ext cx="3168352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C:\Users\admin\Downloads\Attachmen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3789040"/>
            <a:ext cx="323393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-1090239" y="3356992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3068960"/>
            <a:ext cx="388843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Мексика -  какао бобы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2924944"/>
            <a:ext cx="352839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Перу и Боливия - перец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" y="5589240"/>
            <a:ext cx="49320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Филиппинские острова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- рис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5675770"/>
            <a:ext cx="36724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Африка – раковины каури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3413" y="260648"/>
            <a:ext cx="79371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Первые деньги на земле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0466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Самые первые русские деньги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pic>
        <p:nvPicPr>
          <p:cNvPr id="18434" name="Picture 2" descr="C:\Users\admin\Downloads\img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484784"/>
            <a:ext cx="3201083" cy="2088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5" name="Picture 3" descr="C:\Users\admin\Downloads\4522-gnti-1aLoQpi21z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484784"/>
            <a:ext cx="3168352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6" name="Picture 4" descr="C:\Users\admin\Downloads\1989d0a669a8faf0cde3529d4e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4005064"/>
            <a:ext cx="6572672" cy="19586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TextBox 10"/>
          <p:cNvSpPr txBox="1"/>
          <p:nvPr/>
        </p:nvSpPr>
        <p:spPr>
          <a:xfrm rot="10800000" flipV="1">
            <a:off x="849922" y="3688903"/>
            <a:ext cx="3285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03649" y="3501008"/>
            <a:ext cx="230425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скот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3501008"/>
            <a:ext cx="31683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ех животных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6021288"/>
            <a:ext cx="28803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гривна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2050" name="Picture 2" descr="C:\Users\admin\Downloads\2016-01-05875756667373849494-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348880"/>
            <a:ext cx="698477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27584" y="332656"/>
            <a:ext cx="734481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«Деньга» – монета, которую чеканили в годы правления Дмитрия Донского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9460" name="Picture 4" descr="http://coins-info.ru/img/clause_Img/5k_revers.jpg"/>
          <p:cNvPicPr>
            <a:picLocks noChangeAspect="1" noChangeArrowheads="1"/>
          </p:cNvPicPr>
          <p:nvPr/>
        </p:nvPicPr>
        <p:blipFill>
          <a:blip r:embed="rId3" cstate="screen"/>
          <a:srcRect t="-25926" b="-33333"/>
          <a:stretch>
            <a:fillRect/>
          </a:stretch>
        </p:blipFill>
        <p:spPr bwMode="auto">
          <a:xfrm>
            <a:off x="4572000" y="980728"/>
            <a:ext cx="3888432" cy="3096344"/>
          </a:xfrm>
          <a:prstGeom prst="rect">
            <a:avLst/>
          </a:prstGeom>
          <a:noFill/>
        </p:spPr>
      </p:pic>
      <p:pic>
        <p:nvPicPr>
          <p:cNvPr id="10" name="Содержимое 9" descr="5JySK41cSOU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1484784"/>
            <a:ext cx="3779912" cy="2160240"/>
          </a:xfrm>
        </p:spPr>
      </p:pic>
      <p:sp>
        <p:nvSpPr>
          <p:cNvPr id="7" name="Прямоугольник 6"/>
          <p:cNvSpPr/>
          <p:nvPr/>
        </p:nvSpPr>
        <p:spPr>
          <a:xfrm>
            <a:off x="1187624" y="548681"/>
            <a:ext cx="66247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еталлические деньги</a:t>
            </a:r>
          </a:p>
          <a:p>
            <a:pPr algn="ctr"/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813993"/>
            <a:ext cx="70567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/>
              <a:t> 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2458" y="3717032"/>
            <a:ext cx="4419094" cy="7200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4437113"/>
            <a:ext cx="777686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(Большой энциклопедический словарь)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4941168"/>
            <a:ext cx="5888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Аверс  - лицевая сторона монеты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05227" y="5517232"/>
            <a:ext cx="593354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Реверс -  обратная сторона монеты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257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 Оценка работы в оценочном листе 3 монеты – работал(а) самостоятельно и дал правильный ответ 2 монеты - задание выполнил(а) правильно, но были затруднения 1 монета – задание вам было выполнять трудно, и вы с ним справились с помощью…  </vt:lpstr>
      <vt:lpstr>Слайд 5</vt:lpstr>
      <vt:lpstr>Слайд 6</vt:lpstr>
      <vt:lpstr>Самые первые русские деньги </vt:lpstr>
      <vt:lpstr>Слайд 8</vt:lpstr>
      <vt:lpstr>Слайд 9</vt:lpstr>
      <vt:lpstr>Слайд 10</vt:lpstr>
      <vt:lpstr>Слайд 11</vt:lpstr>
      <vt:lpstr>Слайд 12</vt:lpstr>
      <vt:lpstr>Слайд 13</vt:lpstr>
      <vt:lpstr>  </vt:lpstr>
      <vt:lpstr> Физкультминутка </vt:lpstr>
      <vt:lpstr> За деньги купить нельзя… </vt:lpstr>
      <vt:lpstr> Деньги - зло или добро? </vt:lpstr>
      <vt:lpstr>  Советы  </vt:lpstr>
      <vt:lpstr>Лестница успеха</vt:lpstr>
      <vt:lpstr> Оценка работы на занятии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 в нашей жизни</dc:title>
  <dc:creator>admin</dc:creator>
  <cp:lastModifiedBy>admin</cp:lastModifiedBy>
  <cp:revision>98</cp:revision>
  <dcterms:created xsi:type="dcterms:W3CDTF">2017-03-08T14:55:03Z</dcterms:created>
  <dcterms:modified xsi:type="dcterms:W3CDTF">2017-10-20T07:19:18Z</dcterms:modified>
</cp:coreProperties>
</file>