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732" r:id="rId3"/>
    <p:sldMasterId id="2147483750" r:id="rId4"/>
    <p:sldMasterId id="2147483768" r:id="rId5"/>
  </p:sldMasterIdLst>
  <p:sldIdLst>
    <p:sldId id="257" r:id="rId6"/>
    <p:sldId id="258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napToGrid="0">
      <p:cViewPr varScale="1">
        <p:scale>
          <a:sx n="49" d="100"/>
          <a:sy n="49" d="100"/>
        </p:scale>
        <p:origin x="37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366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41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016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9533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2460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6557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6751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705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985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839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196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5918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930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06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2057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039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504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2795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43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8144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6893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651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133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914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19092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40358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42071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8687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3357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893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3320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552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248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03947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36225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340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6141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93488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0253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12096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32954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83548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04869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791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4150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07532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6833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3604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8772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2934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2034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45058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22954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4142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127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949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72614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2499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84523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911942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78650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1579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63927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9637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5398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101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49252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4975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08765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7764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145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79180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344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78186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36848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2522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386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92690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32959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55011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3691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22722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97362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987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63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Relationship Id="rId22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2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2330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2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357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2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60657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2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97724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bg2">
                <a:lumMod val="40000"/>
                <a:lumOff val="6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6048B-1144-4326-9624-0A0480923768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20.10.2017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93634-A9F7-4E67-A0C8-E9716128014F}" type="slidenum"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8357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69735" y="339012"/>
            <a:ext cx="7495504" cy="3202678"/>
          </a:xfrm>
        </p:spPr>
        <p:txBody>
          <a:bodyPr>
            <a:prstTxWarp prst="textCanUp">
              <a:avLst/>
            </a:prstTxWarp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Поможем 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Смешарикам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!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34123" y="5833123"/>
            <a:ext cx="4366728" cy="65336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Сорокина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евгеньевна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:\Мои рисунки\240c746dd2cb937873ed7b0bd3807d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1" y="480680"/>
            <a:ext cx="5815467" cy="6005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D:\Мои рисунки\240c746dd2cb937873ed7b0bd3807d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51" y="633080"/>
            <a:ext cx="5815467" cy="6005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530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0714" y="643943"/>
            <a:ext cx="8825657" cy="4146997"/>
          </a:xfrm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Цель: формирование у детей представления об элементарных правилах дорожного движения. Воспитание чувств ответственности, самостоятельности, дисциплинированности на улице в качестве пешехода.</a:t>
            </a:r>
            <a:b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Задачи: научить правильно ориентироваться в сигналах светофора. Дать понятие правильного расположения и значения сигналов.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1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D:\Мои рисунки\pdz4rqk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086" y="217714"/>
            <a:ext cx="9985827" cy="6640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F"/>
              </a:clrFrom>
              <a:clrTo>
                <a:srgbClr val="F7F7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351" y="352582"/>
            <a:ext cx="1571636" cy="208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узел 4"/>
          <p:cNvSpPr/>
          <p:nvPr/>
        </p:nvSpPr>
        <p:spPr>
          <a:xfrm>
            <a:off x="2481837" y="5125331"/>
            <a:ext cx="884682" cy="749386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6095999" y="5003572"/>
            <a:ext cx="711601" cy="67756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8118523" y="5485250"/>
            <a:ext cx="829733" cy="778934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246145" y="5752329"/>
            <a:ext cx="576064" cy="529208"/>
          </a:xfrm>
          <a:prstGeom prst="flowChartConnector">
            <a:avLst/>
          </a:prstGeom>
          <a:solidFill>
            <a:srgbClr val="10E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9666515" y="4896731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9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0.07083 -0.645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3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825" y="70540"/>
            <a:ext cx="7891956" cy="6419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BF9FF"/>
              </a:clrFrom>
              <a:clrTo>
                <a:srgbClr val="EBF9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1373" y="0"/>
            <a:ext cx="2087660" cy="271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Блок-схема: узел 1"/>
          <p:cNvSpPr/>
          <p:nvPr/>
        </p:nvSpPr>
        <p:spPr>
          <a:xfrm>
            <a:off x="4892689" y="5973335"/>
            <a:ext cx="576064" cy="57606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757715" y="4911784"/>
            <a:ext cx="1320800" cy="86610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905716" y="5777886"/>
            <a:ext cx="703357" cy="762954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8430858" y="5666677"/>
            <a:ext cx="681118" cy="613317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875203" y="4482790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8087130" y="4683184"/>
            <a:ext cx="457200" cy="457200"/>
          </a:xfrm>
          <a:prstGeom prst="flowChartConnector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6879464" y="6261367"/>
            <a:ext cx="457200" cy="457200"/>
          </a:xfrm>
          <a:prstGeom prst="flowChartConnector">
            <a:avLst/>
          </a:prstGeom>
          <a:solidFill>
            <a:srgbClr val="AF6B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900299" y="5320686"/>
            <a:ext cx="457200" cy="45720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451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85185E-6 L 0.21849 -0.567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24" y="-2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Мои рисунки\1313228179_c46daa3e1be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829" y="290286"/>
            <a:ext cx="10363597" cy="656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2F6FF"/>
              </a:clrFrom>
              <a:clrTo>
                <a:srgbClr val="F2F6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7038" y="574922"/>
            <a:ext cx="1284273" cy="1994625"/>
          </a:xfrm>
          <a:prstGeom prst="rect">
            <a:avLst/>
          </a:prstGeom>
        </p:spPr>
      </p:pic>
      <p:sp>
        <p:nvSpPr>
          <p:cNvPr id="8" name="Блок-схема: узел 7"/>
          <p:cNvSpPr/>
          <p:nvPr/>
        </p:nvSpPr>
        <p:spPr>
          <a:xfrm>
            <a:off x="7143740" y="5025053"/>
            <a:ext cx="627224" cy="584718"/>
          </a:xfrm>
          <a:prstGeom prst="flowChartConnector">
            <a:avLst/>
          </a:prstGeom>
          <a:solidFill>
            <a:srgbClr val="10E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6158324" y="593634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0457940" y="5587999"/>
            <a:ext cx="747486" cy="696686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8885852" y="5381171"/>
            <a:ext cx="457200" cy="457200"/>
          </a:xfrm>
          <a:prstGeom prst="flowChartConnector">
            <a:avLst/>
          </a:prstGeom>
          <a:solidFill>
            <a:srgbClr val="E86A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3683000" y="5718628"/>
            <a:ext cx="457200" cy="457200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774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48148E-6 L -0.00443 -0.45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-2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4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5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6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Ион</vt:lpstr>
      <vt:lpstr>1_Ион</vt:lpstr>
      <vt:lpstr>4_Ион</vt:lpstr>
      <vt:lpstr>5_Ион</vt:lpstr>
      <vt:lpstr>6_Ион</vt:lpstr>
      <vt:lpstr>Поможем Смешарикам!</vt:lpstr>
      <vt:lpstr>       Цель: формирование у детей представления об элементарных правилах дорожного движения. Воспитание чувств ответственности, самостоятельности, дисциплинированности на улице в качестве пешехода.        Задачи: научить правильно ориентироваться в сигналах светофора. Дать понятие правильного расположения и значения сигналов.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Поможем Смешарикам!</dc:title>
  <dc:creator>user</dc:creator>
  <cp:lastModifiedBy>user</cp:lastModifiedBy>
  <cp:revision>6</cp:revision>
  <dcterms:created xsi:type="dcterms:W3CDTF">2017-10-19T10:55:31Z</dcterms:created>
  <dcterms:modified xsi:type="dcterms:W3CDTF">2017-10-20T10:35:31Z</dcterms:modified>
</cp:coreProperties>
</file>