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78" r:id="rId3"/>
    <p:sldId id="262" r:id="rId4"/>
    <p:sldId id="261" r:id="rId5"/>
    <p:sldId id="257" r:id="rId6"/>
    <p:sldId id="263" r:id="rId7"/>
    <p:sldId id="265" r:id="rId8"/>
    <p:sldId id="256" r:id="rId9"/>
    <p:sldId id="267" r:id="rId10"/>
    <p:sldId id="277" r:id="rId11"/>
    <p:sldId id="270" r:id="rId12"/>
    <p:sldId id="269" r:id="rId13"/>
    <p:sldId id="272" r:id="rId14"/>
    <p:sldId id="271" r:id="rId15"/>
    <p:sldId id="273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30FDE-7EC5-4422-81B5-7464815E05A6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64C40-2769-464D-8602-2061D54B8B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gif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fony-po-pdd-dlya-dou-55824-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pic>
        <p:nvPicPr>
          <p:cNvPr id="6" name="Рисунок 5" descr="hello_html_1f20cb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0996850">
            <a:off x="4283968" y="4499106"/>
            <a:ext cx="2592288" cy="2635870"/>
          </a:xfrm>
          <a:prstGeom prst="rect">
            <a:avLst/>
          </a:prstGeom>
        </p:spPr>
      </p:pic>
      <p:pic>
        <p:nvPicPr>
          <p:cNvPr id="9" name="Рисунок 8" descr="hello_html_1f20cb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486002">
            <a:off x="2582161" y="5452480"/>
            <a:ext cx="2403648" cy="21614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3608" y="980728"/>
            <a:ext cx="6883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Рамонский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детский сад № 3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15322" y="2636912"/>
            <a:ext cx="66741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образовательной деятельности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старшей группе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тему: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«Водители и пешеходы»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36296" y="6192688"/>
            <a:ext cx="1656184" cy="6926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36296" y="6165304"/>
            <a:ext cx="1847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Полуненко Л.А.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2204864"/>
            <a:ext cx="2397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7" name="Рисунок 6" descr="IMG_05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39611" y="2060848"/>
            <a:ext cx="6496885" cy="4613730"/>
          </a:xfrm>
          <a:prstGeom prst="rect">
            <a:avLst/>
          </a:prstGeom>
        </p:spPr>
      </p:pic>
      <p:pic>
        <p:nvPicPr>
          <p:cNvPr id="3" name="Рисунок 2" descr="svetofor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" y="-27384"/>
            <a:ext cx="3512174" cy="3960440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 flipH="1">
            <a:off x="4355976" y="44624"/>
            <a:ext cx="4427984" cy="2592288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404664"/>
            <a:ext cx="92170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 слушаться без спора                                                                            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Указаний светофора.                                                                                                   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 правила движенья                                                                                    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Выполнять без возраженья.                                                                                         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сигналы погляди,                                                                                                       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потом переходи!</a:t>
            </a:r>
          </a:p>
          <a:p>
            <a:endParaRPr lang="ru-RU" dirty="0"/>
          </a:p>
        </p:txBody>
      </p:sp>
      <p:pic>
        <p:nvPicPr>
          <p:cNvPr id="11" name="Рисунок 10" descr="traversare_shutterstock_18315014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2193" y="4581128"/>
            <a:ext cx="2967639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-36512" y="0"/>
            <a:ext cx="9180512" cy="6885384"/>
          </a:xfrm>
          <a:prstGeom prst="rect">
            <a:avLst/>
          </a:prstGeom>
        </p:spPr>
      </p:pic>
      <p:pic>
        <p:nvPicPr>
          <p:cNvPr id="4" name="Рисунок 3" descr="IMG_051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1988840"/>
            <a:ext cx="6315003" cy="4752528"/>
          </a:xfrm>
          <a:prstGeom prst="rect">
            <a:avLst/>
          </a:prstGeom>
        </p:spPr>
      </p:pic>
      <p:pic>
        <p:nvPicPr>
          <p:cNvPr id="6" name="Рисунок 5" descr="IMG_051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209683" y="116632"/>
            <a:ext cx="3826814" cy="3384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436" y="275164"/>
            <a:ext cx="46226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ситуация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«Пешеходный переход».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8" name="Рисунок 7" descr="732321688-yaya-isiklari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20272" y="3356991"/>
            <a:ext cx="1667181" cy="3384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pic>
        <p:nvPicPr>
          <p:cNvPr id="6" name="Рисунок 5" descr="IMG_051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52621"/>
            <a:ext cx="6509116" cy="3880435"/>
          </a:xfrm>
          <a:prstGeom prst="rect">
            <a:avLst/>
          </a:prstGeom>
        </p:spPr>
      </p:pic>
      <p:pic>
        <p:nvPicPr>
          <p:cNvPr id="7" name="Рисунок 6" descr="IMG_051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7504" y="3573016"/>
            <a:ext cx="4392488" cy="3122371"/>
          </a:xfrm>
          <a:prstGeom prst="rect">
            <a:avLst/>
          </a:prstGeom>
        </p:spPr>
      </p:pic>
      <p:pic>
        <p:nvPicPr>
          <p:cNvPr id="8" name="Рисунок 7" descr="IMG_051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644008" y="2636912"/>
            <a:ext cx="4176464" cy="4032448"/>
          </a:xfrm>
          <a:prstGeom prst="rect">
            <a:avLst/>
          </a:prstGeom>
        </p:spPr>
      </p:pic>
      <p:pic>
        <p:nvPicPr>
          <p:cNvPr id="12" name="Рисунок 11" descr="svetofor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660232" y="0"/>
            <a:ext cx="2448272" cy="2488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4" name="Рисунок 3" descr="IMG_052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92968"/>
            <a:ext cx="5544616" cy="3624064"/>
          </a:xfrm>
          <a:prstGeom prst="rect">
            <a:avLst/>
          </a:prstGeom>
        </p:spPr>
      </p:pic>
      <p:pic>
        <p:nvPicPr>
          <p:cNvPr id="6" name="Рисунок 5" descr="IMG_052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7504" y="3212976"/>
            <a:ext cx="4248472" cy="2832315"/>
          </a:xfrm>
          <a:prstGeom prst="rect">
            <a:avLst/>
          </a:prstGeom>
        </p:spPr>
      </p:pic>
      <p:pic>
        <p:nvPicPr>
          <p:cNvPr id="7" name="Рисунок 6" descr="IMG_052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27984" y="3789040"/>
            <a:ext cx="4677753" cy="27852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0"/>
            <a:ext cx="327224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Игры-эстафеты: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Игра «Автобусы»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Рисунок 8" descr="18810871_med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940152" y="1628800"/>
            <a:ext cx="2808312" cy="1847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6" name="Рисунок 5" descr="IMG_053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4016" y="92968"/>
            <a:ext cx="5364088" cy="4704184"/>
          </a:xfrm>
          <a:prstGeom prst="rect">
            <a:avLst/>
          </a:prstGeom>
        </p:spPr>
      </p:pic>
      <p:pic>
        <p:nvPicPr>
          <p:cNvPr id="7" name="Рисунок 6" descr="IMG_053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627784" y="3573016"/>
            <a:ext cx="6373216" cy="32138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112" y="332656"/>
            <a:ext cx="3363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Игра «Грузовики»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big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868144" y="1124744"/>
            <a:ext cx="2988332" cy="2173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36512" y="0"/>
            <a:ext cx="9180512" cy="6885384"/>
          </a:xfrm>
          <a:prstGeom prst="rect">
            <a:avLst/>
          </a:prstGeom>
        </p:spPr>
      </p:pic>
      <p:pic>
        <p:nvPicPr>
          <p:cNvPr id="6" name="Рисунок 5" descr="IMG_053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496" y="44624"/>
            <a:ext cx="5616624" cy="3672408"/>
          </a:xfrm>
          <a:prstGeom prst="rect">
            <a:avLst/>
          </a:prstGeom>
        </p:spPr>
      </p:pic>
      <p:pic>
        <p:nvPicPr>
          <p:cNvPr id="4" name="Рисунок 3" descr="IMG_05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635896" y="2870217"/>
            <a:ext cx="5328592" cy="38365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0152" y="332656"/>
            <a:ext cx="30243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«Прокати друга </a:t>
            </a:r>
          </a:p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на велосипеде»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Рисунок 8" descr="banning-guns-addresses-a-fundamental-right-of-all-americans-to-feel-safe-3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8520" y="4362087"/>
            <a:ext cx="3887416" cy="2235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fony-po-pdd-dlya-dou-55824-lar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pic>
        <p:nvPicPr>
          <p:cNvPr id="6" name="Рисунок 5" descr="hello_html_1f20cb4f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0996850">
            <a:off x="4283968" y="4499106"/>
            <a:ext cx="2592288" cy="2635870"/>
          </a:xfrm>
          <a:prstGeom prst="rect">
            <a:avLst/>
          </a:prstGeom>
        </p:spPr>
      </p:pic>
      <p:pic>
        <p:nvPicPr>
          <p:cNvPr id="9" name="Рисунок 8" descr="hello_html_1f20cb4f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486002">
            <a:off x="2582161" y="5452480"/>
            <a:ext cx="2403648" cy="2161442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7236296" y="6192688"/>
            <a:ext cx="1656184" cy="6926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36296" y="6165304"/>
            <a:ext cx="168552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1628800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На улице будьте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внимательны, дети!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И твёрдо запомните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правила эти!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908720"/>
            <a:ext cx="72362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 дорожные знаки, предназначенные для водителей и пешеходов; сигналы светофора;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 представление детей о правилах дорожного движения;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умения отгадывать загадки о дорожных знаках и транспортных средствах;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 осознанное отношение к соблюдению правил дорожного движения.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795"/>
            <a:ext cx="8568952" cy="113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 в игровой форме знания и навыки, связанные с правилами дорожного движения.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 descr="IMG_048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1196752"/>
            <a:ext cx="8712968" cy="5452069"/>
          </a:xfrm>
          <a:prstGeom prst="rect">
            <a:avLst/>
          </a:prstGeom>
        </p:spPr>
      </p:pic>
      <p:sp>
        <p:nvSpPr>
          <p:cNvPr id="14" name="Овальная выноска 13"/>
          <p:cNvSpPr/>
          <p:nvPr/>
        </p:nvSpPr>
        <p:spPr>
          <a:xfrm rot="20796781" flipH="1">
            <a:off x="643171" y="130960"/>
            <a:ext cx="4164332" cy="2627856"/>
          </a:xfrm>
          <a:prstGeom prst="wedgeEllipse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 rot="20663089">
            <a:off x="856147" y="213977"/>
            <a:ext cx="3672408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Азбука города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Город, в котором с тобой мы живём.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Можно по праву сравнить с букварём.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Азбукой улиц, проспектов, дорог.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Город даёт нам всё время урок.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Вот она, азбука, — над головой: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Знаки развешаны вдоль мостовой.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Азбуку города помни всегда,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Чтоб не случилась с тобою беда.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Я. </a:t>
            </a:r>
            <a:r>
              <a:rPr lang="ru-RU" sz="1400" b="1" i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Пишумов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9fcd68c565bdd2822bb60943079a7ff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760663" y="116632"/>
            <a:ext cx="1275833" cy="1795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3" name="Рисунок 2" descr="shop_property_file_386_1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-36512" y="44624"/>
            <a:ext cx="5332623" cy="67947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07904" y="3645024"/>
            <a:ext cx="108012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2627784" y="188640"/>
            <a:ext cx="936104" cy="72008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2339752" y="3933056"/>
            <a:ext cx="648072" cy="72008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question-mark-md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1920" y="3717032"/>
            <a:ext cx="640149" cy="956990"/>
          </a:xfrm>
          <a:prstGeom prst="rect">
            <a:avLst/>
          </a:prstGeom>
        </p:spPr>
      </p:pic>
      <p:sp>
        <p:nvSpPr>
          <p:cNvPr id="12" name="Равнобедренный треугольник 11"/>
          <p:cNvSpPr/>
          <p:nvPr/>
        </p:nvSpPr>
        <p:spPr>
          <a:xfrm>
            <a:off x="3707904" y="404664"/>
            <a:ext cx="1008112" cy="93610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question-mark-md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79912" y="476672"/>
            <a:ext cx="712018" cy="936104"/>
          </a:xfrm>
          <a:prstGeom prst="rect">
            <a:avLst/>
          </a:prstGeom>
        </p:spPr>
      </p:pic>
      <p:pic>
        <p:nvPicPr>
          <p:cNvPr id="20" name="Рисунок 19" descr="IMG_048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225276" y="188640"/>
            <a:ext cx="3739212" cy="2880320"/>
          </a:xfrm>
          <a:prstGeom prst="rect">
            <a:avLst/>
          </a:prstGeom>
        </p:spPr>
      </p:pic>
      <p:pic>
        <p:nvPicPr>
          <p:cNvPr id="21" name="Рисунок 20" descr="IMG_048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097608" y="3096344"/>
            <a:ext cx="3902884" cy="3717032"/>
          </a:xfrm>
          <a:prstGeom prst="rect">
            <a:avLst/>
          </a:prstGeom>
        </p:spPr>
      </p:pic>
      <p:sp>
        <p:nvSpPr>
          <p:cNvPr id="16" name="Горизонтальный свиток 15"/>
          <p:cNvSpPr/>
          <p:nvPr/>
        </p:nvSpPr>
        <p:spPr>
          <a:xfrm>
            <a:off x="3059832" y="5229200"/>
            <a:ext cx="2304256" cy="144016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275856" y="5450160"/>
            <a:ext cx="230425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ведут ступеньки вниз,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спускайся, не ленись.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Знать обязан пешеход: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Тут …?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(«Подземный переход»)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2987824" y="1772816"/>
            <a:ext cx="2592288" cy="1584176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131840" y="2059394"/>
            <a:ext cx="280831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знак такой висит?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«Стоп!» - машинам он велит. –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Переход, идите смело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полоскам черно-белым.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(«Пешеходный переход»)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3" name="Рисунок 2" descr="shop_property_file_386_13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2478" y="116632"/>
            <a:ext cx="5085586" cy="6669360"/>
          </a:xfrm>
          <a:prstGeom prst="rect">
            <a:avLst/>
          </a:prstGeom>
        </p:spPr>
      </p:pic>
      <p:sp>
        <p:nvSpPr>
          <p:cNvPr id="6" name="Пятно 1 5"/>
          <p:cNvSpPr/>
          <p:nvPr/>
        </p:nvSpPr>
        <p:spPr>
          <a:xfrm>
            <a:off x="2843808" y="3789040"/>
            <a:ext cx="720080" cy="720080"/>
          </a:xfrm>
          <a:prstGeom prst="irregularSeal1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39552" y="476672"/>
            <a:ext cx="864096" cy="129614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3995936" y="1268760"/>
            <a:ext cx="720080" cy="7920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question-mark-md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5156" y="620688"/>
            <a:ext cx="736484" cy="1101006"/>
          </a:xfrm>
          <a:prstGeom prst="rect">
            <a:avLst/>
          </a:prstGeom>
        </p:spPr>
      </p:pic>
      <p:sp>
        <p:nvSpPr>
          <p:cNvPr id="11" name="Равнобедренный треугольник 10"/>
          <p:cNvSpPr/>
          <p:nvPr/>
        </p:nvSpPr>
        <p:spPr>
          <a:xfrm>
            <a:off x="611560" y="3717032"/>
            <a:ext cx="936104" cy="7200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questionmark-305441_640-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645024"/>
            <a:ext cx="585558" cy="772695"/>
          </a:xfrm>
          <a:prstGeom prst="rect">
            <a:avLst/>
          </a:prstGeom>
        </p:spPr>
      </p:pic>
      <p:sp>
        <p:nvSpPr>
          <p:cNvPr id="13" name="Горизонтальный свиток 12"/>
          <p:cNvSpPr/>
          <p:nvPr/>
        </p:nvSpPr>
        <p:spPr>
          <a:xfrm>
            <a:off x="0" y="4509120"/>
            <a:ext cx="1979712" cy="244827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белом треугольнике,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окаемкой красной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Человечкам-школьникам,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безопасно.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знак дорожный,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все на свете: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Будьте осторожны,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дороге … </a:t>
            </a:r>
            <a:b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(«Дети»)</a:t>
            </a:r>
          </a:p>
          <a:p>
            <a:pPr algn="ctr"/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0" y="1484784"/>
            <a:ext cx="2339752" cy="252028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6024" y="1762651"/>
            <a:ext cx="2699792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Видишь знак прямоугольный,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высокий, синий, стройный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Человечек тут шагает,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другой - в футбол играет.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гулять ты моешь смело,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Потому что вот в чём дело.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Автомобиль здесь не гоняет,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Пешеходов пропускает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Лавочки тут и газоны,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 гласит....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(«Жилая зона»)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MG_048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673146" y="188640"/>
            <a:ext cx="4349279" cy="3096344"/>
          </a:xfrm>
          <a:prstGeom prst="rect">
            <a:avLst/>
          </a:prstGeom>
        </p:spPr>
      </p:pic>
      <p:pic>
        <p:nvPicPr>
          <p:cNvPr id="16" name="Рисунок 15" descr="IMG_049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427984" y="3356992"/>
            <a:ext cx="4608512" cy="33905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4" name="Рисунок 3" descr="shop_property_file_386_13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-36512" y="1"/>
            <a:ext cx="4867790" cy="6858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3" name="Овал 2"/>
          <p:cNvSpPr/>
          <p:nvPr/>
        </p:nvSpPr>
        <p:spPr>
          <a:xfrm>
            <a:off x="3347864" y="404664"/>
            <a:ext cx="1152128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2195736" y="908720"/>
            <a:ext cx="648072" cy="720080"/>
          </a:xfrm>
          <a:prstGeom prst="irregularSeal2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2411760" y="4365104"/>
            <a:ext cx="504056" cy="432048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questionmark-305441_640-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91880" y="404664"/>
            <a:ext cx="797644" cy="1052561"/>
          </a:xfrm>
          <a:prstGeom prst="rect">
            <a:avLst/>
          </a:prstGeom>
        </p:spPr>
      </p:pic>
      <p:sp>
        <p:nvSpPr>
          <p:cNvPr id="11" name="Равнобедренный треугольник 10"/>
          <p:cNvSpPr/>
          <p:nvPr/>
        </p:nvSpPr>
        <p:spPr>
          <a:xfrm>
            <a:off x="3419872" y="3789040"/>
            <a:ext cx="936104" cy="86409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questionmark-305441_640-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3789040"/>
            <a:ext cx="653628" cy="862519"/>
          </a:xfrm>
          <a:prstGeom prst="rect">
            <a:avLst/>
          </a:prstGeom>
        </p:spPr>
      </p:pic>
      <p:sp>
        <p:nvSpPr>
          <p:cNvPr id="13" name="Горизонтальный свиток 12"/>
          <p:cNvSpPr/>
          <p:nvPr/>
        </p:nvSpPr>
        <p:spPr>
          <a:xfrm>
            <a:off x="0" y="1916832"/>
            <a:ext cx="2771800" cy="18002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-252536" y="2116013"/>
            <a:ext cx="3600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встретить знак такой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На дороге скоростной,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больших размеров яма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И ходить опасно прямо,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Там где строится район,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Школа, дом иль стадион.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(«Движение пешеходов запрещено»)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IMG_049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427984" y="3573016"/>
            <a:ext cx="4618653" cy="3212976"/>
          </a:xfrm>
          <a:prstGeom prst="rect">
            <a:avLst/>
          </a:prstGeom>
        </p:spPr>
      </p:pic>
      <p:sp>
        <p:nvSpPr>
          <p:cNvPr id="15" name="Горизонтальный свиток 14"/>
          <p:cNvSpPr/>
          <p:nvPr/>
        </p:nvSpPr>
        <p:spPr>
          <a:xfrm>
            <a:off x="2483768" y="5328592"/>
            <a:ext cx="2376264" cy="152940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627784" y="5576753"/>
            <a:ext cx="2520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 повесили с рассветом,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каждый знал об этом: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ремонт идёт дороги –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Берегите свои ноги!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(«Дорожные работы»)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sun073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228184" y="332656"/>
            <a:ext cx="2304256" cy="287134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pic>
        <p:nvPicPr>
          <p:cNvPr id="4" name="Рисунок 3" descr="shop_property_file_386_13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496" y="-1"/>
            <a:ext cx="5112568" cy="68132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936104" cy="93610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77072"/>
            <a:ext cx="79208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2483768" y="1124744"/>
            <a:ext cx="576064" cy="5760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3275856" y="4581128"/>
            <a:ext cx="504056" cy="4320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question-mark-md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404664"/>
            <a:ext cx="616795" cy="922077"/>
          </a:xfrm>
          <a:prstGeom prst="rect">
            <a:avLst/>
          </a:prstGeom>
        </p:spPr>
      </p:pic>
      <p:pic>
        <p:nvPicPr>
          <p:cNvPr id="10" name="Рисунок 9" descr="question-mark-md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7544" y="3933056"/>
            <a:ext cx="620687" cy="927896"/>
          </a:xfrm>
          <a:prstGeom prst="rect">
            <a:avLst/>
          </a:prstGeom>
        </p:spPr>
      </p:pic>
      <p:pic>
        <p:nvPicPr>
          <p:cNvPr id="16" name="Рисунок 15" descr="IMG_0494.JPG"/>
          <p:cNvPicPr>
            <a:picLocks noChangeAspect="1"/>
          </p:cNvPicPr>
          <p:nvPr/>
        </p:nvPicPr>
        <p:blipFill>
          <a:blip r:embed="rId6" cstate="email"/>
          <a:srcRect b="-4158"/>
          <a:stretch>
            <a:fillRect/>
          </a:stretch>
        </p:blipFill>
        <p:spPr>
          <a:xfrm>
            <a:off x="5076055" y="116632"/>
            <a:ext cx="3960441" cy="4829806"/>
          </a:xfrm>
          <a:prstGeom prst="rect">
            <a:avLst/>
          </a:prstGeom>
        </p:spPr>
      </p:pic>
      <p:sp>
        <p:nvSpPr>
          <p:cNvPr id="12" name="Горизонтальный свиток 11"/>
          <p:cNvSpPr/>
          <p:nvPr/>
        </p:nvSpPr>
        <p:spPr>
          <a:xfrm>
            <a:off x="3203848" y="3384376"/>
            <a:ext cx="2808312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419872" y="3617148"/>
            <a:ext cx="31683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этим знаком, как ни странно,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ждут чего-то постоянно.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Кто-то сидя, кто-то стоя…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место здесь такое?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(«Место остановки автобуса»)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2987824" y="0"/>
            <a:ext cx="2376264" cy="191683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40360" y="243805"/>
            <a:ext cx="24117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Перемолвились машины: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«Остудить бы надо шины,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Остановимся, где сквер!»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вмешалась буква «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эР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«Только я могу решить,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стоянку разрешить!»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(«Место стоянки»)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sun073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732240" y="4455955"/>
            <a:ext cx="1927641" cy="2402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27384"/>
            <a:ext cx="91439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«Собери светофор».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IMG_049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476672"/>
            <a:ext cx="3816424" cy="2458232"/>
          </a:xfrm>
          <a:prstGeom prst="rect">
            <a:avLst/>
          </a:prstGeom>
        </p:spPr>
      </p:pic>
      <p:pic>
        <p:nvPicPr>
          <p:cNvPr id="9" name="Рисунок 8" descr="IMG_049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139952" y="476672"/>
            <a:ext cx="4932040" cy="3340467"/>
          </a:xfrm>
          <a:prstGeom prst="rect">
            <a:avLst/>
          </a:prstGeom>
        </p:spPr>
      </p:pic>
      <p:pic>
        <p:nvPicPr>
          <p:cNvPr id="10" name="Рисунок 9" descr="IMG_050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79511" y="3140969"/>
            <a:ext cx="4802493" cy="3096344"/>
          </a:xfrm>
          <a:prstGeom prst="rect">
            <a:avLst/>
          </a:prstGeom>
        </p:spPr>
      </p:pic>
      <p:pic>
        <p:nvPicPr>
          <p:cNvPr id="11" name="Рисунок 10" descr="IMG_05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112739" y="3501008"/>
            <a:ext cx="3851749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050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63688" y="1484784"/>
            <a:ext cx="7200800" cy="484820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 flipH="1">
            <a:off x="539552" y="116632"/>
            <a:ext cx="4283968" cy="2448272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620688"/>
            <a:ext cx="56886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Зеброй назван переход,                             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двигаться вперёд.                                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машины пропусти,                         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счастливого пути!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289</Words>
  <Application>Microsoft Office PowerPoint</Application>
  <PresentationFormat>Экран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52</cp:revision>
  <dcterms:created xsi:type="dcterms:W3CDTF">2017-02-19T11:47:57Z</dcterms:created>
  <dcterms:modified xsi:type="dcterms:W3CDTF">2017-10-20T16:25:29Z</dcterms:modified>
</cp:coreProperties>
</file>