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8" r:id="rId4"/>
    <p:sldId id="269" r:id="rId5"/>
    <p:sldId id="257" r:id="rId6"/>
    <p:sldId id="258" r:id="rId7"/>
    <p:sldId id="265" r:id="rId8"/>
    <p:sldId id="261" r:id="rId9"/>
    <p:sldId id="259" r:id="rId10"/>
    <p:sldId id="262" r:id="rId11"/>
    <p:sldId id="266" r:id="rId12"/>
    <p:sldId id="260" r:id="rId13"/>
    <p:sldId id="263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Географическое наследие </a:t>
            </a:r>
            <a:r>
              <a:rPr lang="ru-RU" dirty="0" err="1" smtClean="0"/>
              <a:t>Азиии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Подготовила учитель географии МБОУ Объединённой СОШ № 6 им. В.А. </a:t>
            </a:r>
            <a:r>
              <a:rPr lang="ru-RU" sz="1800" dirty="0" err="1" smtClean="0"/>
              <a:t>Сулёва</a:t>
            </a:r>
            <a:r>
              <a:rPr lang="ru-RU" sz="1800" dirty="0" smtClean="0"/>
              <a:t> </a:t>
            </a:r>
            <a:r>
              <a:rPr lang="ru-RU" sz="1800" dirty="0" err="1" smtClean="0"/>
              <a:t>Липчанская</a:t>
            </a:r>
            <a:r>
              <a:rPr lang="ru-RU" sz="1800" dirty="0" smtClean="0"/>
              <a:t> Ирина Витальевна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57158" y="214290"/>
            <a:ext cx="842968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1428736"/>
            <a:ext cx="828680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Система орошаемого земледелия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190750" y="1958181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2" y="144462"/>
            <a:ext cx="8785255" cy="6588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14282" y="214290"/>
            <a:ext cx="8643966" cy="642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214290"/>
            <a:ext cx="869220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1800" dirty="0" smtClean="0"/>
              <a:t>Буддизм возник в </a:t>
            </a:r>
            <a:r>
              <a:rPr lang="en-US" sz="1800" dirty="0" smtClean="0"/>
              <a:t>VI-V</a:t>
            </a:r>
            <a:r>
              <a:rPr lang="ru-RU" sz="1800" dirty="0" smtClean="0"/>
              <a:t> вв. До нашей эры на </a:t>
            </a:r>
          </a:p>
          <a:p>
            <a:pPr marL="109728" indent="0">
              <a:buNone/>
            </a:pPr>
            <a:r>
              <a:rPr lang="ru-RU" sz="1800" dirty="0" smtClean="0"/>
              <a:t>территории Индии. </a:t>
            </a:r>
          </a:p>
          <a:p>
            <a:pPr marL="109728" indent="0">
              <a:buNone/>
            </a:pPr>
            <a:r>
              <a:rPr lang="ru-RU" sz="1800" dirty="0" smtClean="0"/>
              <a:t>Он сыграл особую роль в становлении </a:t>
            </a:r>
          </a:p>
          <a:p>
            <a:pPr marL="109728" indent="0">
              <a:buNone/>
            </a:pPr>
            <a:r>
              <a:rPr lang="ru-RU" sz="1800" dirty="0" smtClean="0"/>
              <a:t>цивилизаций на юге,</a:t>
            </a:r>
          </a:p>
          <a:p>
            <a:pPr marL="109728" indent="0">
              <a:buNone/>
            </a:pPr>
            <a:r>
              <a:rPr lang="ru-RU" sz="1800" dirty="0" smtClean="0"/>
              <a:t>востоке и юго-востоке Азии.</a:t>
            </a:r>
          </a:p>
          <a:p>
            <a:pPr marL="109728" indent="0">
              <a:buNone/>
            </a:pPr>
            <a:r>
              <a:rPr lang="ru-RU" sz="1800" dirty="0" smtClean="0"/>
              <a:t>На основе буддизма сложился индуизм.</a:t>
            </a:r>
          </a:p>
          <a:p>
            <a:pPr marL="109728" indent="0">
              <a:buNone/>
            </a:pPr>
            <a:r>
              <a:rPr lang="ru-RU" sz="1800" dirty="0" smtClean="0"/>
              <a:t>Буддизм оказал огромное влияние </a:t>
            </a:r>
          </a:p>
          <a:p>
            <a:pPr marL="109728" indent="0">
              <a:buNone/>
            </a:pPr>
            <a:r>
              <a:rPr lang="ru-RU" sz="1800" dirty="0" smtClean="0"/>
              <a:t>на формирование </a:t>
            </a:r>
          </a:p>
          <a:p>
            <a:pPr marL="109728" indent="0">
              <a:buNone/>
            </a:pPr>
            <a:r>
              <a:rPr lang="ru-RU" sz="1800" dirty="0" smtClean="0"/>
              <a:t>китайских и японских </a:t>
            </a:r>
          </a:p>
          <a:p>
            <a:pPr marL="109728" indent="0">
              <a:buNone/>
            </a:pPr>
            <a:r>
              <a:rPr lang="ru-RU" sz="1800" dirty="0" smtClean="0"/>
              <a:t>религий и морально-этических учений – </a:t>
            </a:r>
          </a:p>
          <a:p>
            <a:pPr marL="109728" indent="0">
              <a:buNone/>
            </a:pPr>
            <a:r>
              <a:rPr lang="ru-RU" sz="1800" dirty="0" smtClean="0"/>
              <a:t>даосизма, конфуцианства, синтоизма.</a:t>
            </a:r>
            <a:r>
              <a:rPr lang="en-US" sz="1800" dirty="0" smtClean="0"/>
              <a:t> 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Азия – колыбель мировых и национальных культур</a:t>
            </a:r>
            <a:endParaRPr lang="ru-RU" dirty="0"/>
          </a:p>
        </p:txBody>
      </p:sp>
      <p:pic>
        <p:nvPicPr>
          <p:cNvPr id="4" name="Picture 7" descr="8060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294" y="1484784"/>
            <a:ext cx="2668378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pavilion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61048"/>
            <a:ext cx="3232349" cy="272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158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На рубеже эр в Юго-Западной Азии, в Палестине, возникли ещё два религиозных течения – иудаизм и христианство, которые постепенно распространились по всему миру.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2050" name="Picture 2" descr="C:\Users\ДОМ\Desktop\стихи\кремль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196" y="4399914"/>
            <a:ext cx="3270675" cy="2172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ОМ\Desktop\стихи\фил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28800"/>
            <a:ext cx="3275856" cy="245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ОМ\Desktop\стихи\храм гроб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92" y="1203566"/>
            <a:ext cx="3899544" cy="3196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ДОМ\Desktop\стихи\собор новочеркасск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870" y="4208147"/>
            <a:ext cx="3219252" cy="2610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136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На просторах Аравии в </a:t>
            </a:r>
            <a:r>
              <a:rPr lang="en-US" sz="1800" dirty="0" smtClean="0">
                <a:solidFill>
                  <a:schemeClr val="tx1"/>
                </a:solidFill>
              </a:rPr>
              <a:t>VI</a:t>
            </a:r>
            <a:r>
              <a:rPr lang="ru-RU" sz="1800" dirty="0" smtClean="0">
                <a:solidFill>
                  <a:schemeClr val="tx1"/>
                </a:solidFill>
              </a:rPr>
              <a:t>-</a:t>
            </a:r>
            <a:r>
              <a:rPr lang="en-US" sz="1800" dirty="0" smtClean="0">
                <a:solidFill>
                  <a:schemeClr val="tx1"/>
                </a:solidFill>
              </a:rPr>
              <a:t>VII</a:t>
            </a:r>
            <a:r>
              <a:rPr lang="ru-RU" sz="1800" dirty="0" smtClean="0">
                <a:solidFill>
                  <a:schemeClr val="tx1"/>
                </a:solidFill>
              </a:rPr>
              <a:t> вв. возник ислам, который в настоящее время распространён далеко за пределами Юго-Западной Азии – на севере и востоке Африки, в Южной и Юго-Восточной Азии.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ДОМ\Desktop\стихи\меди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005064"/>
            <a:ext cx="4139952" cy="259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ОМ\Desktop\стихи\кааб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004" y="1387252"/>
            <a:ext cx="2706689" cy="365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ДОМ\Desktop\стихи\мечеть 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24" y="1412776"/>
            <a:ext cx="4058344" cy="2688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2905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03648" y="1412776"/>
            <a:ext cx="7011144" cy="467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Шатёр бедуинов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14282" y="428604"/>
            <a:ext cx="8715436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14282" y="285728"/>
            <a:ext cx="8715436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14282" y="1481138"/>
            <a:ext cx="8715436" cy="4948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Террасное земледелие </a:t>
            </a:r>
            <a:br>
              <a:rPr lang="ru-RU" dirty="0" smtClean="0"/>
            </a:br>
            <a:r>
              <a:rPr lang="ru-RU" dirty="0" smtClean="0"/>
              <a:t>на горных склонах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214290"/>
            <a:ext cx="857256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93</TotalTime>
  <Words>149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Географическое наследие Азиии</vt:lpstr>
      <vt:lpstr>Азия – колыбель мировых и национальных культур</vt:lpstr>
      <vt:lpstr>  </vt:lpstr>
      <vt:lpstr>На просторах Аравии в VI-VII вв. возник ислам, который в настоящее время распространён далеко за пределами Юго-Западной Азии – на севере и востоке Африки, в Южной и Юго-Восточной Азии.</vt:lpstr>
      <vt:lpstr>Шатёр бедуинов</vt:lpstr>
      <vt:lpstr>Презентация PowerPoint</vt:lpstr>
      <vt:lpstr>Презентация PowerPoint</vt:lpstr>
      <vt:lpstr>Террасное земледелие  на горных склонах</vt:lpstr>
      <vt:lpstr>Презентация PowerPoint</vt:lpstr>
      <vt:lpstr>Презентация PowerPoint</vt:lpstr>
      <vt:lpstr>Система орошаемого земледелия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ДОМ</cp:lastModifiedBy>
  <cp:revision>11</cp:revision>
  <dcterms:modified xsi:type="dcterms:W3CDTF">2017-10-15T15:59:46Z</dcterms:modified>
</cp:coreProperties>
</file>