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78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8928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664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360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6850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85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08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33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865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52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39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9A5CF30-1637-4D98-A13F-FAA008B6D22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680ADB9-4DD3-4A80-87D0-BDE61BB14BC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14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8F8F78-8640-436C-A79F-3481D14503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ГОСУДАРСТВЕННЫЕ СИМВОЛЫ ТАТАРСТАНА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E219E0-F0A5-48FE-94E9-3A57D4AE3A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                                     6 КЛАСС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EAE01D-EAA8-43ED-B5DA-C1DA3C9E4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128" y="2390775"/>
            <a:ext cx="631371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8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4D62B1-9F00-4451-A07A-5E59358868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8970" y="2286000"/>
            <a:ext cx="3712029" cy="4137177"/>
          </a:xfrm>
        </p:spPr>
        <p:txBody>
          <a:bodyPr/>
          <a:lstStyle/>
          <a:p>
            <a:br>
              <a:rPr lang="ru-RU" b="1" dirty="0">
                <a:solidFill>
                  <a:schemeClr val="tx1"/>
                </a:solidFill>
              </a:rPr>
            </a:br>
            <a:br>
              <a:rPr lang="ru-RU" b="1" dirty="0">
                <a:solidFill>
                  <a:schemeClr val="tx1"/>
                </a:solidFill>
              </a:rPr>
            </a:b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ПЕЧАТЬ КАЗАНСКАЯ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44A279-A9D7-428C-867E-B89D4D4D6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43" y="212271"/>
            <a:ext cx="672397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073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B27CF3-05A0-4BD3-83D2-32EBC5B2A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391885"/>
            <a:ext cx="5666014" cy="60312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BAC9B6-894F-49E4-B5C0-0915F682B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714" y="391885"/>
            <a:ext cx="5143500" cy="603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36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4A5C7E-7704-48C3-B0D8-73863685A6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BF55ACD-A46C-4849-B0B8-3AB235C6ED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0600" y="440871"/>
            <a:ext cx="3200400" cy="5982306"/>
          </a:xfrm>
        </p:spPr>
        <p:txBody>
          <a:bodyPr>
            <a:noAutofit/>
          </a:bodyPr>
          <a:lstStyle/>
          <a:p>
            <a:r>
              <a:rPr lang="ru-RU" sz="6000" b="1" dirty="0"/>
              <a:t>Герб Казани, </a:t>
            </a:r>
            <a:r>
              <a:rPr lang="ru-RU" sz="6000" b="1" dirty="0" err="1"/>
              <a:t>утверж</a:t>
            </a:r>
            <a:endParaRPr lang="ru-RU" sz="6000" b="1" dirty="0"/>
          </a:p>
          <a:p>
            <a:r>
              <a:rPr lang="ru-RU" sz="6000" b="1" dirty="0"/>
              <a:t>денный 18 октября 1781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1EA207-4949-4769-AE70-1411EFACD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57" y="163285"/>
            <a:ext cx="7625443" cy="625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351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D13310-13A7-4B3A-B3B1-246C4C2BF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6" y="261257"/>
            <a:ext cx="6412865" cy="616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409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B80DE9-ED7A-440F-9982-2FBA788EE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57" y="261257"/>
            <a:ext cx="5992586" cy="635181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831898-006D-41C4-89E1-D19E76595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030" y="261257"/>
            <a:ext cx="5305425" cy="635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86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77892-E08C-43DA-BCF1-2B56F8566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29362" y="1077686"/>
            <a:ext cx="4937452" cy="3820885"/>
          </a:xfrm>
        </p:spPr>
        <p:txBody>
          <a:bodyPr/>
          <a:lstStyle/>
          <a:p>
            <a:r>
              <a:rPr lang="ru-RU" b="1" dirty="0"/>
              <a:t>СОВРЕМЕННЫЙ ГЕРБ ТАТАРСТАНА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EFB062-02D7-4B7E-8F59-5392F73F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212270"/>
            <a:ext cx="6786462" cy="636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66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39</TotalTime>
  <Words>17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Tw Cen MT</vt:lpstr>
      <vt:lpstr>Tw Cen MT Condensed</vt:lpstr>
      <vt:lpstr>Wingdings 3</vt:lpstr>
      <vt:lpstr>Интеграл</vt:lpstr>
      <vt:lpstr>ГОСУДАРСТВЕННЫЕ СИМВОЛЫ ТАТАРСТАНА</vt:lpstr>
      <vt:lpstr>   ПЕЧАТЬ КАЗАНСКАЯ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СОВРЕМЕННЫЙ ГЕРБ ТАТАРСТАНА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ГОСУДАРСТВЕННЫЕ СИМВОЛЫ ТАТАРСТАНА</dc:title>
  <dc:creator>Гульфира Рамазанова</dc:creator>
  <cp:lastModifiedBy>Гульфира Рамазанова</cp:lastModifiedBy>
  <cp:revision>5</cp:revision>
  <dcterms:created xsi:type="dcterms:W3CDTF">2017-10-02T16:33:19Z</dcterms:created>
  <dcterms:modified xsi:type="dcterms:W3CDTF">2017-10-02T17:12:22Z</dcterms:modified>
</cp:coreProperties>
</file>