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3" r:id="rId2"/>
    <p:sldId id="271" r:id="rId3"/>
    <p:sldId id="261" r:id="rId4"/>
    <p:sldId id="27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imgSz="1920x1200" encoding="windows-1251"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569" autoAdjust="0"/>
  </p:normalViewPr>
  <p:slideViewPr>
    <p:cSldViewPr>
      <p:cViewPr>
        <p:scale>
          <a:sx n="50" d="100"/>
          <a:sy n="50" d="100"/>
        </p:scale>
        <p:origin x="-1086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audio" Target="../media/audio3.wav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audio" Target="../media/audio2.wav"/><Relationship Id="rId7" Type="http://schemas.openxmlformats.org/officeDocument/2006/relationships/image" Target="../media/image12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gif"/><Relationship Id="rId4" Type="http://schemas.openxmlformats.org/officeDocument/2006/relationships/image" Target="../media/image9.gif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8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4643446"/>
            <a:ext cx="61436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Хочу стать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волшебником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23" r="6973"/>
          <a:stretch/>
        </p:blipFill>
        <p:spPr bwMode="auto">
          <a:xfrm>
            <a:off x="642910" y="214290"/>
            <a:ext cx="7517099" cy="4235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8" y="3857628"/>
            <a:ext cx="2120467" cy="20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357166"/>
            <a:ext cx="187220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http://uchebilka.ru/pars_docs/refs/185/184552/184552_html_m3fd687b7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714620"/>
            <a:ext cx="1928794" cy="1928794"/>
          </a:xfrm>
          <a:prstGeom prst="rect">
            <a:avLst/>
          </a:prstGeom>
          <a:noFill/>
        </p:spPr>
      </p:pic>
      <p:pic>
        <p:nvPicPr>
          <p:cNvPr id="2050" name="Picture 2" descr="http://www.coolwallpapers.org/photo/30495/fruit_wallpaper-10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911" r="23199"/>
          <a:stretch>
            <a:fillRect/>
          </a:stretch>
        </p:blipFill>
        <p:spPr bwMode="auto">
          <a:xfrm>
            <a:off x="6215074" y="500042"/>
            <a:ext cx="1428760" cy="1883583"/>
          </a:xfrm>
          <a:prstGeom prst="rect">
            <a:avLst/>
          </a:prstGeom>
          <a:noFill/>
        </p:spPr>
      </p:pic>
      <p:pic>
        <p:nvPicPr>
          <p:cNvPr id="2058" name="Picture 10" descr="http://www.image.kg/images/2013/09/27/mBELN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286388"/>
            <a:ext cx="2248800" cy="1285860"/>
          </a:xfrm>
          <a:prstGeom prst="rect">
            <a:avLst/>
          </a:prstGeom>
          <a:noFill/>
        </p:spPr>
      </p:pic>
      <p:pic>
        <p:nvPicPr>
          <p:cNvPr id="2056" name="Picture 8" descr="http://2.bp.blogspot.com/-8l2MU8c-_nU/VV55ndrVmyI/AAAAAAAAAJU/inIpsPMNC0Y/s1600/203044_1383931844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857620" y="4714884"/>
            <a:ext cx="1785950" cy="1800014"/>
          </a:xfrm>
          <a:prstGeom prst="rect">
            <a:avLst/>
          </a:prstGeom>
          <a:noFill/>
        </p:spPr>
      </p:pic>
      <p:pic>
        <p:nvPicPr>
          <p:cNvPr id="2060" name="Picture 12" descr="http://thumbs.dreamstime.com/z/silk-hat-illusionist-21993226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197" r="9936" b="6451"/>
          <a:stretch>
            <a:fillRect/>
          </a:stretch>
        </p:blipFill>
        <p:spPr bwMode="auto">
          <a:xfrm>
            <a:off x="2928926" y="1807453"/>
            <a:ext cx="3786214" cy="35503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6506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12 -0.04537 C 0.04653 -0.03241 0.04549 -0.02037 0.0382 -0.00093 C 0.0375 0.0074 0.03594 0.01574 0.03612 0.02407 C 0.03664 0.04166 0.03733 0.05949 0.04028 0.07685 C 0.04202 0.0868 0.06928 0.09467 0.0757 0.09629 C 0.09948 0.08958 0.1125 0.08657 0.12987 0.06574 C 0.13421 0.06041 0.13907 0.05555 0.14237 0.04907 C 0.14514 0.04351 0.1507 0.0324 0.1507 0.03263 C 0.14809 0.01666 0.14914 0.00671 0.14028 -0.00371 C 0.13646 -0.00811 0.12778 -0.01482 0.12778 -0.01459 C 0.12014 -0.01389 0.11216 -0.01528 0.10487 -0.01204 C 0.10278 -0.01112 0.1033 -0.00649 0.10278 -0.00371 C 0.10139 0.00416 0.09948 0.01944 0.09862 0.02685 C 0.09931 0.04699 0.09775 0.12407 0.11737 0.14351 C 0.12622 0.15231 0.13421 0.1574 0.14445 0.16296 C 0.1566 0.16018 0.16893 0.15995 0.17987 0.15185 C 0.1908 0.14375 0.19636 0.12986 0.20487 0.11851 C 0.21129 0.10995 0.21823 0.10347 0.22362 0.09351 C 0.22917 0.0831 0.23316 0.07106 0.2382 0.06018 C 0.24046 0.05532 0.24237 0.04351 0.24237 0.04375 C 0.23959 -0.01436 0.24844 0.0081 0.2257 -0.01204 C 0.21129 -0.00556 0.21129 -0.00695 0.20278 0.01018 C 0.20365 0.03078 0.20035 0.06226 0.21112 0.0824 C 0.21719 0.09375 0.22587 0.10439 0.23403 0.11296 C 0.23803 0.11713 0.24653 0.12407 0.24653 0.1243 C 0.25469 0.14606 0.2632 0.16226 0.27778 0.17685 C 0.28421 0.19398 0.28021 0.18449 0.29028 0.20463 C 0.29167 0.2074 0.29306 0.21018 0.29445 0.21296 C 0.29584 0.21574 0.29862 0.22129 0.29862 0.22152 C 0.30244 0.24189 0.30903 0.26111 0.30903 0.2824 " pathEditMode="relative" rAng="0" ptsTypes="fffffffffffffffffffffffffffffA">
                                      <p:cBhvr>
                                        <p:cTn id="1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16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5.92593E-6 C -0.01285 0.01714 -0.0276 0.04677 -0.03333 0.06945 C -0.02899 0.09815 -0.01233 0.11853 0.00833 0.12778 C 0.01632 0.12501 0.02778 0.12246 0.03542 0.11667 C 0.05347 0.10325 0.08212 0.05487 0.09583 0.03056 C 0.09844 0.02038 0.09965 0.01181 0.10417 0.00278 C 0.10278 -0.01573 0.10295 -0.03448 0.1 -0.05277 C 0.09601 -0.078 0.07934 -0.08888 0.0625 -0.09444 C 0.05486 -0.08078 0.05417 -0.07245 0.05208 -0.05555 C 0.05417 -0.02985 0.05069 -0.02546 0.06875 -0.01944 C 0.075 -0.02036 0.08142 -0.02013 0.0875 -0.02222 C 0.09965 -0.02638 0.10608 -0.04976 0.11458 -0.0611 C 0.11788 -0.07407 0.12274 -0.0868 0.13125 -0.09444 C 0.13663 -0.10856 0.14462 -0.11851 0.15208 -0.13055 C 0.15365 -0.1331 0.15434 -0.1368 0.15625 -0.13888 C 0.15799 -0.14073 0.16042 -0.14073 0.1625 -0.14166 C 0.17708 -0.1611 0.16094 -0.14212 0.17483 -0.15277 C 0.17795 -0.15509 0.18073 -0.1581 0.18333 -0.1611 C 0.18559 -0.16365 0.18715 -0.16735 0.18958 -0.16944 C 0.19115 -0.17083 0.20278 -0.17661 0.20608 -0.17777 C 0.21181 -0.17985 0.21719 -0.18147 0.22292 -0.18333 C 0.22569 -0.18425 0.23125 -0.1861 0.23125 -0.1861 C 0.23438 -0.18587 0.26042 -0.18749 0.27083 -0.18055 C 0.28073 -0.17407 0.27465 -0.17546 0.28333 -0.16388 C 0.2875 -0.15833 0.29375 -0.15555 0.29792 -0.14999 C 0.30486 -0.14073 0.30608 -0.12476 0.31458 -0.11666 C 0.32066 -0.11087 0.33056 -0.10995 0.3375 -0.10833 C 0.34462 -0.10208 0.34809 -0.09421 0.35417 -0.0861 C 0.3658 -0.03935 0.35955 -0.0537 0.3625 0.03056 C 0.36285 0.0389 0.36354 0.04723 0.36458 0.05556 C 0.3651 0.05927 0.36667 0.06667 0.36667 0.06667 " pathEditMode="relative" ptsTypes="ffffffffffffffffffffffffffffffA">
                                      <p:cBhvr>
                                        <p:cTn id="1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8.88889E-6 C -0.01719 0.00763 -0.00886 0.00231 -0.025 0.01666 C -0.02743 0.01874 -0.03056 0.01828 -0.03334 0.01944 C -0.0375 0.02106 -0.04584 0.02499 -0.04584 0.02499 C -0.05417 0.02407 -0.06285 0.02523 -0.07084 0.02222 C -0.0757 0.02036 -0.08334 0.01111 -0.08334 0.01111 C -0.0915 -0.00718 -0.0967 -0.03751 -0.08959 -0.05834 C -0.08802 -0.06297 -0.08282 -0.06251 -0.07917 -0.06389 C -0.07361 -0.06621 -0.06789 -0.06714 -0.0625 -0.06945 C -0.06042 -0.07038 -0.05834 -0.0713 -0.05625 -0.07223 C -0.05209 -0.0713 -0.04757 -0.072 -0.04375 -0.06945 C -0.0349 -0.06343 -0.04219 -0.04005 -0.04375 -0.03612 C -0.04497 -0.03334 -0.05556 -0.02894 -0.05834 -0.02778 C -0.06389 -0.02964 -0.06979 -0.02987 -0.075 -0.03334 C -0.0875 -0.04167 -0.08976 -0.06482 -0.09167 -0.08056 C -0.0908 -0.10464 -0.09705 -0.13218 -0.0875 -0.15278 C -0.08733 -0.15301 -0.06268 -0.20001 -0.06042 -0.20278 C -0.04236 -0.22477 -0.02032 -0.24306 5.55556E-7 -0.26112 C 0.00069 -0.26389 0.00208 -0.26644 0.00208 -0.26945 C 0.00208 -0.31737 0.00642 -0.30695 -0.025 -0.30001 C -0.03698 -0.29051 -0.05052 -0.27964 -0.05834 -0.26389 C -0.06111 -0.25834 -0.06667 -0.24723 -0.06667 -0.24723 C -0.06736 -0.24075 -0.06476 -0.23172 -0.06875 -0.22778 C -0.07153 -0.22501 -0.07396 -0.2345 -0.075 -0.23889 C -0.07761 -0.24954 -0.07657 -0.26158 -0.07917 -0.27223 C -0.08664 -0.30417 -0.08594 -0.3051 -0.1 -0.32778 C -0.10695 -0.33889 -0.10122 -0.33727 -0.11459 -0.34445 C -0.12049 -0.34769 -0.12709 -0.34792 -0.13334 -0.35001 C -0.14775 -0.34815 -0.15573 -0.34607 -0.16875 -0.34167 C -0.17518 -0.33519 -0.18403 -0.32987 -0.1875 -0.31945 C -0.18924 -0.31413 -0.19028 -0.30834 -0.19167 -0.30278 C -0.19236 -0.30001 -0.19375 -0.29445 -0.19375 -0.29445 C -0.19167 -0.29352 -0.18924 -0.28982 -0.1875 -0.29167 C -0.18229 -0.297 -0.18646 -0.30579 -0.1875 -0.31112 C -0.19045 -0.32639 -0.1882 -0.33079 -0.2 -0.33612 C -0.20486 -0.33519 -0.21007 -0.33565 -0.21459 -0.33334 C -0.22778 -0.32663 -0.24358 -0.30672 -0.25209 -0.29167 C -0.25556 -0.27801 -0.25747 -0.25579 -0.26459 -0.24445 C -0.26841 -0.23843 -0.27396 -0.23797 -0.27917 -0.23612 C -0.29132 -0.22385 -0.28282 -0.2301 -0.29584 -0.22501 C -0.3 -0.22339 -0.30834 -0.21945 -0.30834 -0.21945 C -0.31841 -0.19931 -0.31441 -0.2088 -0.32084 -0.19167 C -0.32205 -0.18334 -0.325 -0.17246 -0.325 -0.16389 " pathEditMode="relative" ptsTypes="ffffffffffffffffffffffffffffffffffffffffffA">
                                      <p:cBhvr>
                                        <p:cTn id="22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C -0.01354 -0.0044 -0.02153 -0.01204 -0.03125 -0.025 C -0.03455 -0.03843 -0.04028 -0.05024 -0.04375 -0.06389 C -0.03889 -0.10325 -0.04497 -0.10047 -0.01875 -0.10556 C -0.00833 -0.10371 0.00226 -0.10301 0.0125 -0.1 C 0.01493 -0.09931 0.0184 -0.09769 0.01875 -0.09445 C 0.01997 -0.08241 0.01944 -0.06991 0.01667 -0.05834 C 0.01389 -0.04676 -0.00833 -0.04445 -0.00833 -0.04445 C -0.02118 -0.04723 -0.02604 -0.04954 -0.03333 -0.06389 C -0.03802 -0.08866 -0.04115 -0.10487 -0.02292 -0.12223 C -0.02135 -0.12385 -0.0092 -0.12755 -0.00833 -0.12778 C -0.00208 -0.12593 0.00469 -0.1257 0.01042 -0.12223 C 0.01441 -0.11991 0.02049 -0.10834 0.02292 -0.10278 C 0.02569 -0.0963 0.02899 -0.09005 0.03125 -0.08334 C 0.03507 -0.07176 0.03594 -0.05857 0.03958 -0.04723 C 0.04462 -0.03149 0.05382 -0.02987 0.06458 -0.025 C 0.07309 -0.02662 0.08056 -0.02593 0.0875 -0.03334 C 0.09219 -0.0382 0.1 -0.05 0.1 -0.05 C 0.10851 -0.10718 0.11059 -0.18172 0.06667 -0.21112 C 0.04479 -0.20695 0.0349 -0.20787 0.01875 -0.19167 C 0.01944 -0.16713 0.00955 -0.10417 0.0375 -0.09167 C 0.07049 -0.09422 0.0842 -0.08912 0.10208 -0.125 C 0.10278 -0.13334 0.10417 -0.14167 0.10417 -0.15 C 0.10417 -0.16713 0.1033 -0.19121 0.09375 -0.20556 C 0.0875 -0.21505 0.08108 -0.21968 0.07708 -0.23056 C 0.06372 -0.26644 0.05781 -0.30556 0.04583 -0.34167 C 0.03976 -0.36019 0.0375 -0.37825 0.03333 -0.39723 C 0.03142 -0.40649 0.02691 -0.41297 0.025 -0.42223 C 0.01736 -0.45834 0.02882 -0.41112 0.01875 -0.44167 C 0.01701 -0.447 0.01458 -0.45834 0.01458 -0.45834 C 0.01302 -0.47732 0.01563 -0.48843 0.00208 -0.49445 C -0.00069 -0.49352 -0.00382 -0.49375 -0.00625 -0.49167 C -0.01076 -0.48774 -0.01042 -0.48056 -0.0125 -0.475 C -0.02066 -0.45348 -0.01354 -0.47917 -0.01875 -0.45834 C -0.02031 -0.4382 -0.02292 -0.41991 -0.025 -0.4 C -0.02569 -0.38612 -0.0217 -0.37037 -0.02708 -0.35834 C -0.03073 -0.35024 -0.02986 -0.37686 -0.03125 -0.38612 C -0.03264 -0.39491 -0.03455 -0.40301 -0.0375 -0.41112 " pathEditMode="relative" ptsTypes="fffffffffffffffffffffffffffffffffffffA">
                                      <p:cBhvr>
                                        <p:cTn id="27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eslideas.com/uploads/1/3/8/9/13893375/698768_orig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76514" y="963925"/>
            <a:ext cx="2786082" cy="4012875"/>
          </a:xfrm>
          <a:prstGeom prst="rect">
            <a:avLst/>
          </a:prstGeom>
          <a:noFill/>
        </p:spPr>
      </p:pic>
      <p:pic>
        <p:nvPicPr>
          <p:cNvPr id="5124" name="Picture 4" descr="http://rs444.pbsrc.com/albums/qq170/Tomega_01/331931x2sbj9juh3.gif~c200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571480"/>
            <a:ext cx="2286016" cy="2286016"/>
          </a:xfrm>
          <a:prstGeom prst="rect">
            <a:avLst/>
          </a:prstGeom>
          <a:noFill/>
        </p:spPr>
      </p:pic>
      <p:pic>
        <p:nvPicPr>
          <p:cNvPr id="5128" name="Picture 8" descr="http://kapitoshka-as.at.ua/utyug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15074" y="1142984"/>
            <a:ext cx="2071702" cy="1585747"/>
          </a:xfrm>
          <a:prstGeom prst="rect">
            <a:avLst/>
          </a:prstGeom>
          <a:noFill/>
        </p:spPr>
      </p:pic>
      <p:pic>
        <p:nvPicPr>
          <p:cNvPr id="5130" name="Picture 10" descr="http://www.shokoladnica.com.ua/assets/images/new_folder_20/0_4fba2_e9d44cc0_XL.jpg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4929198"/>
            <a:ext cx="1619254" cy="1619256"/>
          </a:xfrm>
          <a:prstGeom prst="rect">
            <a:avLst/>
          </a:prstGeom>
          <a:noFill/>
        </p:spPr>
      </p:pic>
      <p:pic>
        <p:nvPicPr>
          <p:cNvPr id="5132" name="Picture 12" descr="http://www.playcast.ru/uploads/2015/11/19/15947442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786" y="3714752"/>
            <a:ext cx="1214446" cy="2428894"/>
          </a:xfrm>
          <a:prstGeom prst="rect">
            <a:avLst/>
          </a:prstGeom>
          <a:noFill/>
        </p:spPr>
      </p:pic>
      <p:pic>
        <p:nvPicPr>
          <p:cNvPr id="5134" name="Picture 14" descr="http://www.vesberdsk.ru/upload/companies/323290/news/13534/71859927_1299782754_yod.gif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5214950"/>
            <a:ext cx="2274084" cy="1276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0313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1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51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2.22222E-6 C 0.0019 0.00764 0.00277 0.01412 0.00833 0.01945 C 0.01058 0.02176 0.01388 0.02107 0.01666 0.02223 C 0.02951 0.02732 0.02708 0.02639 0.03749 0.03334 C 0.0585 0.02987 0.04878 0.03287 0.06666 0.025 C 0.07708 0.02037 0.08524 0.01181 0.09583 0.00834 C 0.10624 -0.00555 0.10954 -0.00856 0.10208 -0.03055 C 0.09982 -0.03703 0.09183 -0.04213 0.08749 -0.04444 C 0.0835 -0.04652 0.07499 -0.05 0.07499 -0.05 C 0.0743 -0.04537 0.07291 -0.04074 0.07291 -0.03611 C 0.07291 -0.02222 0.07256 -0.00787 0.07499 0.00556 C 0.08072 0.03727 0.1111 0.03635 0.12916 0.04445 C 0.13715 0.04237 0.14114 0.0426 0.14791 0.03612 C 0.15919 0.02524 0.16145 0.00625 0.16874 -0.00833 C 0.16666 -0.03101 0.16857 -0.0324 0.15416 -0.03888 C 0.15069 -0.03796 0.14669 -0.03888 0.14374 -0.03611 C 0.13524 -0.028 0.14114 0.00579 0.14166 0.00834 C 0.14235 0.01158 0.14583 0.01204 0.14791 0.01389 C 0.1493 0.01945 0.14895 0.02639 0.15208 0.03056 C 0.16319 0.04537 0.1769 0.06204 0.19166 0.06945 C 0.20659 0.07686 0.22916 0.07639 0.24374 0.07778 C 0.27135 0.08704 0.25468 0.08426 0.29374 0.07778 C 0.31753 0.06505 0.3361 0.04352 0.35416 0.01945 C 0.36336 0.00718 0.36788 -0.00995 0.37708 -0.02222 C 0.37777 -0.02592 0.37812 -0.02986 0.37916 -0.03333 C 0.3802 -0.03726 0.38298 -0.04027 0.38333 -0.04444 C 0.38385 -0.05092 0.38194 -0.0574 0.38124 -0.06388 C 0.38055 -0.06944 0.3802 -0.075 0.37916 -0.08055 C 0.37812 -0.08634 0.37499 -0.09722 0.37499 -0.09722 C 0.3743 -0.1037 0.3743 -0.11041 0.37291 -0.11666 C 0.37222 -0.1199 0.36979 -0.12199 0.36874 -0.125 C 0.36735 -0.12893 0.36371 -0.14166 0.36249 -0.14722 C 0.36024 -0.15763 0.36041 -0.17106 0.35624 -0.18055 C 0.35242 -0.18912 0.35069 -0.20185 0.34374 -0.20555 C 0.33142 -0.21203 0.32048 -0.22129 0.30833 -0.22777 C 0.29565 -0.253 0.27274 -0.25069 0.25208 -0.25277 C 0.22447 -0.25092 0.20364 -0.24675 0.17708 -0.25 C 0.17291 -0.25185 0.16822 -0.25231 0.16458 -0.25555 C 0.16249 -0.2574 0.16058 -0.25972 0.15833 -0.26111 C 0.15364 -0.26365 0.1486 -0.26458 0.14374 -0.26666 C 0.12829 -0.26504 0.11458 -0.26388 0.09999 -0.25833 C 0.09131 -0.25509 0.08645 -0.24976 0.07708 -0.24722 C 0.06979 -0.24236 0.06076 -0.2368 0.05416 -0.23055 C 0.05173 -0.22824 0.05017 -0.22476 0.04791 -0.22222 C 0.046 -0.22013 0.04374 -0.21851 0.04166 -0.21666 C 0.03159 -0.19629 0.00416 -0.19768 -0.01251 -0.19444 C -0.03542 -0.18217 -0.04671 -0.16898 -0.06042 -0.14166 C -0.06181 -0.13888 -0.06372 -0.13657 -0.06459 -0.13333 C -0.06702 -0.12384 -0.07101 -0.11527 -0.07292 -0.10555 C -0.07674 -0.08657 -0.07917 -0.07222 -0.08959 -0.05833 C -0.09324 -0.04398 -0.10157 -0.03333 -0.10626 -0.01944 C -0.11146 -0.0037 -0.11581 0.01829 -0.12501 0.03056 " pathEditMode="relative" ptsTypes="fffffffffffffffffffffffffffffffffffffffffffffffffffA">
                                      <p:cBhvr>
                                        <p:cTn id="28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ekaterinasmirnova.064vrspb.caduk.ru/images/0_ca2e5_39eb4984_orig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72272">
            <a:off x="6215074" y="857232"/>
            <a:ext cx="1887784" cy="2600302"/>
          </a:xfrm>
          <a:prstGeom prst="rect">
            <a:avLst/>
          </a:prstGeom>
          <a:noFill/>
        </p:spPr>
      </p:pic>
      <p:pic>
        <p:nvPicPr>
          <p:cNvPr id="30724" name="Picture 4" descr="http://www.gifmania.ru/Animated-Gifs-Animirovannykh-Alfavitov/Animations-Animated-Yellow-Letters/Images-3D-Yellow-Alphabet/3D-Yellow-Alphabet-9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642918"/>
            <a:ext cx="3071825" cy="3071831"/>
          </a:xfrm>
          <a:prstGeom prst="rect">
            <a:avLst/>
          </a:prstGeom>
          <a:noFill/>
        </p:spPr>
      </p:pic>
      <p:pic>
        <p:nvPicPr>
          <p:cNvPr id="30728" name="Picture 8" descr="http://jstrandberg.us/27/children-pictures-clip-art-512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499" b="10714"/>
          <a:stretch>
            <a:fillRect/>
          </a:stretch>
        </p:blipFill>
        <p:spPr bwMode="auto">
          <a:xfrm>
            <a:off x="348586" y="642918"/>
            <a:ext cx="2526048" cy="2428892"/>
          </a:xfrm>
          <a:prstGeom prst="rect">
            <a:avLst/>
          </a:prstGeom>
          <a:noFill/>
        </p:spPr>
      </p:pic>
      <p:pic>
        <p:nvPicPr>
          <p:cNvPr id="30730" name="Picture 10" descr="http://www.v3wall.com/wallpaper/1600_1200/1001/1600_1200_20100112094414231335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3F2F7"/>
              </a:clrFrom>
              <a:clrTo>
                <a:srgbClr val="F3F2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4000504"/>
            <a:ext cx="3357586" cy="2518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7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7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07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3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130</TotalTime>
  <Words>4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</dc:creator>
  <cp:lastModifiedBy>Natasha</cp:lastModifiedBy>
  <cp:revision>22</cp:revision>
  <dcterms:created xsi:type="dcterms:W3CDTF">2016-04-08T04:10:50Z</dcterms:created>
  <dcterms:modified xsi:type="dcterms:W3CDTF">2017-10-20T05:13:11Z</dcterms:modified>
</cp:coreProperties>
</file>