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1" d="100"/>
          <a:sy n="91" d="100"/>
        </p:scale>
        <p:origin x="384" y="57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86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2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58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11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2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8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50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8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7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8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06D2C-2229-4464-B09A-8FDC562E38D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2BF2B-70CF-4C54-866E-04E529978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9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25333" y="2226733"/>
            <a:ext cx="44838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mtClean="0">
                <a:solidFill>
                  <a:srgbClr val="FF0000"/>
                </a:solidFill>
              </a:rPr>
              <a:t>Сосчитай - ка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239128" y="877750"/>
            <a:ext cx="4942115" cy="4735287"/>
            <a:chOff x="1239128" y="877750"/>
            <a:chExt cx="4942115" cy="473528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239128" y="877750"/>
              <a:ext cx="4942115" cy="473528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5939" y="971732"/>
              <a:ext cx="3788491" cy="4307840"/>
            </a:xfrm>
            <a:prstGeom prst="rect">
              <a:avLst/>
            </a:prstGeom>
          </p:spPr>
        </p:pic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084" y="4113417"/>
            <a:ext cx="1260137" cy="1260137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8294913" y="2490289"/>
            <a:ext cx="1175657" cy="1251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94914" y="4313647"/>
            <a:ext cx="1175657" cy="1251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3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7893" y="4263909"/>
            <a:ext cx="614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6" name="Стрелка вправо 15">
            <a:hlinkClick r:id="rId4" action="ppaction://hlinksldjump"/>
          </p:cNvPr>
          <p:cNvSpPr/>
          <p:nvPr/>
        </p:nvSpPr>
        <p:spPr>
          <a:xfrm>
            <a:off x="4086559" y="5613037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94913" y="664779"/>
            <a:ext cx="1175657" cy="1251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1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2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44444E-6 L -0.31303 0.49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51" y="2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8397766" y="234787"/>
            <a:ext cx="1072804" cy="11210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1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264" y="3921466"/>
            <a:ext cx="1260137" cy="1260137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8397766" y="1648288"/>
            <a:ext cx="1072804" cy="111593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7893" y="4263909"/>
            <a:ext cx="614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6" name="Стрелка вправо 15">
            <a:hlinkClick r:id="rId3" action="ppaction://hlinksldjump"/>
          </p:cNvPr>
          <p:cNvSpPr/>
          <p:nvPr/>
        </p:nvSpPr>
        <p:spPr>
          <a:xfrm>
            <a:off x="4117622" y="5676099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89933" y="860715"/>
            <a:ext cx="4593021" cy="45110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42" y="1135017"/>
            <a:ext cx="3962400" cy="39624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8397766" y="5581391"/>
            <a:ext cx="1097133" cy="10926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5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397766" y="4300281"/>
            <a:ext cx="1089240" cy="1071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4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98264" y="4156239"/>
            <a:ext cx="1089240" cy="10714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408277" y="2973894"/>
            <a:ext cx="1081347" cy="10582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3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79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85185E-6 L -0.33737 0.1699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75" y="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7" grpId="0" animBg="1"/>
      <p:bldP spid="18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102493" y="685799"/>
            <a:ext cx="4942115" cy="47352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02869" y="126124"/>
            <a:ext cx="1175657" cy="103575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1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02870" y="1334152"/>
            <a:ext cx="1175657" cy="12518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02870" y="2758278"/>
            <a:ext cx="1175657" cy="1251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3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7893" y="4263909"/>
            <a:ext cx="614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6" name="Стрелка вправо 15">
            <a:hlinkClick r:id="rId2" action="ppaction://hlinksldjump"/>
          </p:cNvPr>
          <p:cNvSpPr/>
          <p:nvPr/>
        </p:nvSpPr>
        <p:spPr>
          <a:xfrm>
            <a:off x="4117622" y="5676099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843" y="1029594"/>
            <a:ext cx="3467795" cy="37421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826" y="4141671"/>
            <a:ext cx="1260137" cy="1260137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8511878" y="5534802"/>
            <a:ext cx="1175657" cy="1251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5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18586" y="4259767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11878" y="4190124"/>
            <a:ext cx="1175657" cy="1251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4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8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0.31875 -0.0062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37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997390" y="693564"/>
            <a:ext cx="4942115" cy="47352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55421" y="172738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1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57893" y="4263909"/>
            <a:ext cx="614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6" name="Стрелка вправо 15">
            <a:hlinkClick r:id="rId2" action="ppaction://hlinksldjump"/>
          </p:cNvPr>
          <p:cNvSpPr/>
          <p:nvPr/>
        </p:nvSpPr>
        <p:spPr>
          <a:xfrm>
            <a:off x="4149153" y="5676099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97" y="1072055"/>
            <a:ext cx="3953145" cy="41095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3099" y="4415962"/>
            <a:ext cx="1260137" cy="1260137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8555420" y="1243313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555420" y="3364592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4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55420" y="2313888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3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588399" y="5428851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6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43641" y="4563852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55419" y="4415296"/>
            <a:ext cx="946679" cy="89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5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88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41 -0.00278 L -0.28307 0.0324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90" y="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7393" y="2522483"/>
            <a:ext cx="4766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Молодцы!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3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</Words>
  <Application>Microsoft Office PowerPoint</Application>
  <PresentationFormat>Произвольный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Student48</dc:creator>
  <cp:lastModifiedBy>Алсу</cp:lastModifiedBy>
  <cp:revision>10</cp:revision>
  <dcterms:created xsi:type="dcterms:W3CDTF">2017-09-25T11:15:23Z</dcterms:created>
  <dcterms:modified xsi:type="dcterms:W3CDTF">2017-10-20T07:18:12Z</dcterms:modified>
</cp:coreProperties>
</file>