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9CE75-5B95-43BB-B782-AD66C2FEFC46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E9CD0-253D-430F-AAAA-AD25A3E0E8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145BC72-D582-4462-A11E-FE6F450A0209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D700-F036-4081-952F-08CF0C7379C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D59DC-AF81-4327-B8C7-224A208B29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1490663" y="1557338"/>
            <a:ext cx="6188075" cy="16557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Организация спортивных дворовых секций по месту жительства</a:t>
            </a: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EC6201-1DAC-4030-9401-CE9932C6D3C0}" type="slidenum">
              <a:rPr lang="ru-RU" altLang="ru-RU" sz="1400">
                <a:solidFill>
                  <a:srgbClr val="FFFFFF"/>
                </a:solidFill>
              </a:rPr>
              <a:pPr/>
              <a:t>1</a:t>
            </a:fld>
            <a:endParaRPr lang="ru-RU" altLang="ru-RU" sz="1400">
              <a:solidFill>
                <a:srgbClr val="FFFFFF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787900" y="3141663"/>
            <a:ext cx="3681413" cy="315277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dirty="0" smtClean="0"/>
              <a:t>Выполнил:</a:t>
            </a:r>
            <a:r>
              <a:rPr lang="ru-RU" dirty="0"/>
              <a:t> 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err="1" smtClean="0"/>
              <a:t>Мухаметшин</a:t>
            </a:r>
            <a:r>
              <a:rPr lang="ru-RU" dirty="0" smtClean="0"/>
              <a:t> </a:t>
            </a:r>
            <a:endParaRPr lang="ru-RU" dirty="0"/>
          </a:p>
          <a:p>
            <a:pPr eaLnBrk="1" hangingPunct="1">
              <a:defRPr/>
            </a:pPr>
            <a:r>
              <a:rPr lang="ru-RU" dirty="0" smtClean="0"/>
              <a:t>АЗАТ</a:t>
            </a:r>
          </a:p>
          <a:p>
            <a:pPr eaLnBrk="1" hangingPunct="1">
              <a:defRPr/>
            </a:pPr>
            <a:r>
              <a:rPr lang="ru-RU" dirty="0" smtClean="0"/>
              <a:t>ГАЗИЗОВИЧ</a:t>
            </a:r>
          </a:p>
          <a:p>
            <a:pPr eaLnBrk="1" hangingPunct="1">
              <a:defRPr/>
            </a:pPr>
            <a:r>
              <a:rPr lang="ru-RU" dirty="0" smtClean="0"/>
              <a:t>Учитель физической культуры МБОУ «Школа№71» Ново-Савиновского района </a:t>
            </a:r>
            <a:r>
              <a:rPr lang="ru-RU" dirty="0" err="1" smtClean="0"/>
              <a:t>г.Казани</a:t>
            </a:r>
            <a:endParaRPr lang="ru-RU" dirty="0" smtClean="0"/>
          </a:p>
        </p:txBody>
      </p:sp>
      <p:pic>
        <p:nvPicPr>
          <p:cNvPr id="16389" name="Picture 8" descr="46057_html_m5f5689e6.jpg (504×356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598863"/>
            <a:ext cx="38163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860800"/>
            <a:ext cx="35941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3"/>
          <p:cNvSpPr>
            <a:spLocks noGrp="1"/>
          </p:cNvSpPr>
          <p:nvPr>
            <p:ph type="title"/>
          </p:nvPr>
        </p:nvSpPr>
        <p:spPr>
          <a:xfrm>
            <a:off x="1193800" y="965200"/>
            <a:ext cx="6343650" cy="709613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</p:txBody>
      </p:sp>
      <p:sp>
        <p:nvSpPr>
          <p:cNvPr id="18436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ru-RU" altLang="ru-RU" b="1" smtClean="0">
                <a:solidFill>
                  <a:schemeClr val="tx1"/>
                </a:solidFill>
              </a:rPr>
              <a:t>Игра «Футбол»- любимое время провождения детей</a:t>
            </a:r>
          </a:p>
          <a:p>
            <a:pPr eaLnBrk="1" hangingPunct="1"/>
            <a:r>
              <a:rPr lang="ru-RU" altLang="ru-RU" b="1" smtClean="0">
                <a:solidFill>
                  <a:schemeClr val="tx1"/>
                </a:solidFill>
              </a:rPr>
              <a:t>Пропал интерес детей к дворовым видам спорта, теперь они играют в компьютерные игры. Тем самым снизилось количество детей, занимающихся- играющих по месту жительства (по наблюдениям и по опросу сторожилов).</a:t>
            </a:r>
          </a:p>
          <a:p>
            <a:pPr eaLnBrk="1" hangingPunct="1"/>
            <a:r>
              <a:rPr lang="ru-RU" altLang="ru-RU" b="1" smtClean="0">
                <a:solidFill>
                  <a:schemeClr val="tx1"/>
                </a:solidFill>
              </a:rPr>
              <a:t> Не требует особых вложений</a:t>
            </a:r>
          </a:p>
          <a:p>
            <a:pPr eaLnBrk="1" hangingPunct="1"/>
            <a:r>
              <a:rPr lang="ru-RU" altLang="ru-RU" b="1" smtClean="0">
                <a:solidFill>
                  <a:schemeClr val="tx1"/>
                </a:solidFill>
              </a:rPr>
              <a:t>Доступность вида спорта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1843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DC2A50-FE4E-4496-9E88-8B9B35B45744}" type="slidenum">
              <a:rPr lang="ru-RU" altLang="ru-RU" sz="1400">
                <a:solidFill>
                  <a:srgbClr val="FFFFFF"/>
                </a:solidFill>
              </a:rPr>
              <a:pPr/>
              <a:t>2</a:t>
            </a:fld>
            <a:endParaRPr lang="ru-RU" altLang="ru-RU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>
          <a:xfrm>
            <a:off x="611188" y="622300"/>
            <a:ext cx="8229600" cy="1239838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Целевая аудитория проекта </a:t>
            </a:r>
            <a:br>
              <a:rPr lang="ru-RU" altLang="ru-RU" b="1" smtClean="0"/>
            </a:br>
            <a:r>
              <a:rPr lang="ru-RU" altLang="ru-RU" sz="2000" b="1" smtClean="0"/>
              <a:t>(на кого направлен)</a:t>
            </a:r>
          </a:p>
        </p:txBody>
      </p:sp>
      <p:sp>
        <p:nvSpPr>
          <p:cNvPr id="10243" name="Объект 4"/>
          <p:cNvSpPr>
            <a:spLocks noGrp="1"/>
          </p:cNvSpPr>
          <p:nvPr>
            <p:ph idx="1"/>
          </p:nvPr>
        </p:nvSpPr>
        <p:spPr>
          <a:xfrm>
            <a:off x="604838" y="2492375"/>
            <a:ext cx="8229600" cy="8651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000" b="1" dirty="0" smtClean="0">
                <a:solidFill>
                  <a:schemeClr val="tx1"/>
                </a:solidFill>
              </a:rPr>
              <a:t>Жильцы близлежащих домов в возрасте от 10 до 25 лет. 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ru-RU" alt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460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41C853-6F26-4F5F-AD0D-5A7D7CDB9BA4}" type="slidenum">
              <a:rPr lang="ru-RU" altLang="ru-RU" sz="1400">
                <a:solidFill>
                  <a:srgbClr val="FFFFFF"/>
                </a:solidFill>
              </a:rPr>
              <a:pPr/>
              <a:t>3</a:t>
            </a:fld>
            <a:endParaRPr lang="ru-RU" altLang="ru-RU" sz="1400">
              <a:solidFill>
                <a:srgbClr val="FFFFFF"/>
              </a:solidFill>
            </a:endParaRPr>
          </a:p>
        </p:txBody>
      </p:sp>
      <p:pic>
        <p:nvPicPr>
          <p:cNvPr id="19461" name="Picture 9" descr="1.jpg (640×48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068638"/>
            <a:ext cx="48387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2413" y="3019425"/>
            <a:ext cx="6156325" cy="456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3"/>
          <p:cNvSpPr>
            <a:spLocks noGrp="1"/>
          </p:cNvSpPr>
          <p:nvPr>
            <p:ph type="title"/>
          </p:nvPr>
        </p:nvSpPr>
        <p:spPr>
          <a:xfrm>
            <a:off x="1327150" y="990600"/>
            <a:ext cx="6343650" cy="7096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/>
              <a:t>Активные участники проекта </a:t>
            </a:r>
            <a:r>
              <a:rPr lang="ru-RU" altLang="ru-RU" sz="2000" b="1" smtClean="0"/>
              <a:t>(кто реализует)</a:t>
            </a:r>
          </a:p>
        </p:txBody>
      </p:sp>
      <p:sp>
        <p:nvSpPr>
          <p:cNvPr id="20484" name="Объект 4"/>
          <p:cNvSpPr>
            <a:spLocks noGrp="1"/>
          </p:cNvSpPr>
          <p:nvPr>
            <p:ph idx="1"/>
          </p:nvPr>
        </p:nvSpPr>
        <p:spPr>
          <a:xfrm>
            <a:off x="239713" y="2565400"/>
            <a:ext cx="8229600" cy="1871663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chemeClr val="tx1"/>
                </a:solidFill>
              </a:rPr>
              <a:t>Дети школьного возраста</a:t>
            </a:r>
          </a:p>
          <a:p>
            <a:pPr eaLnBrk="1" hangingPunct="1"/>
            <a:r>
              <a:rPr lang="ru-RU" altLang="ru-RU" sz="2400" b="1" smtClean="0">
                <a:solidFill>
                  <a:schemeClr val="tx1"/>
                </a:solidFill>
              </a:rPr>
              <a:t>Студенты</a:t>
            </a:r>
          </a:p>
          <a:p>
            <a:pPr eaLnBrk="1" hangingPunct="1"/>
            <a:r>
              <a:rPr lang="ru-RU" altLang="ru-RU" sz="2400" b="1" smtClean="0">
                <a:solidFill>
                  <a:schemeClr val="tx1"/>
                </a:solidFill>
              </a:rPr>
              <a:t>Активная часть населения</a:t>
            </a:r>
          </a:p>
          <a:p>
            <a:pPr eaLnBrk="1" hangingPunct="1"/>
            <a:endParaRPr lang="ru-RU" altLang="ru-RU" b="1" smtClean="0">
              <a:solidFill>
                <a:schemeClr val="bg1"/>
              </a:solidFill>
            </a:endParaRPr>
          </a:p>
        </p:txBody>
      </p:sp>
      <p:sp>
        <p:nvSpPr>
          <p:cNvPr id="20485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F3164F-19F9-44B5-980D-D93538056CEF}" type="slidenum">
              <a:rPr lang="ru-RU" altLang="ru-RU" sz="1400">
                <a:solidFill>
                  <a:srgbClr val="FFFFFF"/>
                </a:solidFill>
              </a:rPr>
              <a:pPr/>
              <a:t>4</a:t>
            </a:fld>
            <a:endParaRPr lang="ru-RU" altLang="ru-RU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</p:txBody>
      </p:sp>
      <p:sp>
        <p:nvSpPr>
          <p:cNvPr id="21507" name="Объект 4"/>
          <p:cNvSpPr>
            <a:spLocks noGrp="1"/>
          </p:cNvSpPr>
          <p:nvPr>
            <p:ph idx="1"/>
          </p:nvPr>
        </p:nvSpPr>
        <p:spPr>
          <a:xfrm>
            <a:off x="714375" y="2890838"/>
            <a:ext cx="8002588" cy="1108075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chemeClr val="tx1"/>
                </a:solidFill>
              </a:rPr>
              <a:t>Повысить число регулярно занимающихся дворовыми видами спорта.</a:t>
            </a:r>
          </a:p>
        </p:txBody>
      </p:sp>
      <p:sp>
        <p:nvSpPr>
          <p:cNvPr id="21508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25805B-1D44-4A5F-90A0-FA7529FFB0E2}" type="slidenum">
              <a:rPr lang="ru-RU" altLang="ru-RU" sz="1400">
                <a:solidFill>
                  <a:srgbClr val="FFFFFF"/>
                </a:solidFill>
              </a:rPr>
              <a:pPr/>
              <a:t>5</a:t>
            </a:fld>
            <a:endParaRPr lang="ru-RU" altLang="ru-RU" sz="1400">
              <a:solidFill>
                <a:srgbClr val="FFFFFF"/>
              </a:solidFill>
            </a:endParaRPr>
          </a:p>
        </p:txBody>
      </p:sp>
      <p:pic>
        <p:nvPicPr>
          <p:cNvPr id="21509" name="Picture 7" descr="IMG_3310.JPG (640×41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3965575"/>
            <a:ext cx="41275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4" descr="slide_2.jpg (960×72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0850" y="4289425"/>
            <a:ext cx="33591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5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algn="ctr" eaLnBrk="1" hangingPunct="1"/>
            <a:r>
              <a:rPr lang="ru-RU" altLang="ru-RU" sz="4000" smtClean="0"/>
              <a:t>Задачи проекта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/>
                </a:solidFill>
              </a:rPr>
              <a:t>Увеличить количество детей, занимающихся- играющих во дворах путем внедрения следующих игр: «футбол», «300», «Вышибала», «Три банана» и т.д.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/>
                </a:solidFill>
              </a:rPr>
              <a:t>Повысить уровень качества игры в футбол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/>
                </a:solidFill>
              </a:rPr>
              <a:t>Повысить двигательную активность населении во дворах.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/>
                </a:solidFill>
              </a:rPr>
              <a:t>Проявить интерес детей к дворовым видам спорта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/>
                </a:solidFill>
              </a:rPr>
              <a:t>Привлечь детей к культурно-массовому провождению времени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ru-RU" alt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3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CDBC4F-F51C-44E3-B83A-064A73DE75B0}" type="slidenum">
              <a:rPr lang="ru-RU" altLang="ru-RU" sz="1400">
                <a:solidFill>
                  <a:schemeClr val="tx1"/>
                </a:solidFill>
              </a:rPr>
              <a:pPr/>
              <a:t>6</a:t>
            </a:fld>
            <a:endParaRPr lang="ru-RU" altLang="ru-RU" sz="1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178</Words>
  <Application>Microsoft Office PowerPoint</Application>
  <PresentationFormat>Экран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Организация спортивных дворовых секций по месту жительства</vt:lpstr>
      <vt:lpstr>Актуальность проекта</vt:lpstr>
      <vt:lpstr>Целевая аудитория проекта  (на кого направлен)</vt:lpstr>
      <vt:lpstr>Активные участники проекта (кто реализует)</vt:lpstr>
      <vt:lpstr>Цель проекта</vt:lpstr>
      <vt:lpstr>Задачи проекта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спортивных дворовых секций по месту жительства</dc:title>
  <dc:creator>Пк</dc:creator>
  <cp:lastModifiedBy>Пк</cp:lastModifiedBy>
  <cp:revision>1</cp:revision>
  <dcterms:created xsi:type="dcterms:W3CDTF">2017-10-20T16:36:39Z</dcterms:created>
  <dcterms:modified xsi:type="dcterms:W3CDTF">2017-10-20T16:38:16Z</dcterms:modified>
</cp:coreProperties>
</file>