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63C88-ED42-418A-B18B-9A6C71BA446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2B3E1-9DA3-46CE-AF76-111E452DF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8" descr="calcio_ragazzi.jpg (650×397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26063" y="4292600"/>
            <a:ext cx="376872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3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b="1" smtClean="0"/>
              <a:t>Этапы реализации проекта</a:t>
            </a:r>
            <a:endParaRPr lang="ru-RU" altLang="ru-RU" sz="2000" b="1" smtClean="0"/>
          </a:p>
        </p:txBody>
      </p:sp>
      <p:sp>
        <p:nvSpPr>
          <p:cNvPr id="23556" name="Объект 4"/>
          <p:cNvSpPr>
            <a:spLocks noGrp="1"/>
          </p:cNvSpPr>
          <p:nvPr>
            <p:ph idx="1"/>
          </p:nvPr>
        </p:nvSpPr>
        <p:spPr>
          <a:xfrm>
            <a:off x="684213" y="1749425"/>
            <a:ext cx="6346825" cy="5086350"/>
          </a:xfrm>
        </p:spPr>
        <p:txBody>
          <a:bodyPr>
            <a:normAutofit fontScale="77500" lnSpcReduction="20000"/>
          </a:bodyPr>
          <a:lstStyle/>
          <a:p>
            <a:pPr marL="0" indent="0" eaLnBrk="1" hangingPunct="1">
              <a:buFont typeface="Arial" charset="0"/>
              <a:buNone/>
            </a:pPr>
            <a:endParaRPr lang="ru-RU" altLang="ru-RU" smtClean="0"/>
          </a:p>
          <a:p>
            <a:pPr marL="0" indent="0" eaLnBrk="1" hangingPunct="1"/>
            <a:r>
              <a:rPr lang="ru-RU" altLang="ru-RU" b="1" smtClean="0">
                <a:solidFill>
                  <a:schemeClr val="tx1"/>
                </a:solidFill>
              </a:rPr>
              <a:t>Организаторский этап (Наличие кадров, УМБ, финансов)-Май 2017г.</a:t>
            </a:r>
          </a:p>
          <a:p>
            <a:pPr marL="0" indent="0" eaLnBrk="1" hangingPunct="1"/>
            <a:r>
              <a:rPr lang="ru-RU" altLang="ru-RU" b="1" smtClean="0">
                <a:solidFill>
                  <a:schemeClr val="tx1"/>
                </a:solidFill>
              </a:rPr>
              <a:t>Основной этап: -Реализация рабочий программы,  -проведение игр по дворовым видам,                           -проведения работы с родителями,                              -выступления с методическими докладами,                 -участия в районных соревнованиях. (июнь 2017г- май 2018г)</a:t>
            </a:r>
          </a:p>
          <a:p>
            <a:pPr marL="0" indent="0" eaLnBrk="1" hangingPunct="1"/>
            <a:r>
              <a:rPr lang="ru-RU" altLang="ru-RU" b="1" smtClean="0">
                <a:solidFill>
                  <a:schemeClr val="tx1"/>
                </a:solidFill>
              </a:rPr>
              <a:t>Заключительный этап: -анализ полученных результатов, составление отчетов, распространение опыта работы, задачи на перспективу (май 2018)</a:t>
            </a:r>
          </a:p>
        </p:txBody>
      </p:sp>
      <p:sp>
        <p:nvSpPr>
          <p:cNvPr id="23557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22AEC4C-B62E-421A-BAFA-75E55633E49E}" type="slidenum">
              <a:rPr lang="ru-RU" altLang="ru-RU" sz="1400">
                <a:solidFill>
                  <a:srgbClr val="FFFFFF"/>
                </a:solidFill>
              </a:rPr>
              <a:pPr/>
              <a:t>1</a:t>
            </a:fld>
            <a:endParaRPr lang="ru-RU" altLang="ru-RU" sz="1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8" descr="calcio_ragazzi.jpg (650×397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26063" y="4292600"/>
            <a:ext cx="376872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3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b="1" smtClean="0"/>
              <a:t>Этапы реализации проекта</a:t>
            </a:r>
            <a:endParaRPr lang="ru-RU" altLang="ru-RU" sz="2000" b="1" smtClean="0"/>
          </a:p>
        </p:txBody>
      </p:sp>
      <p:sp>
        <p:nvSpPr>
          <p:cNvPr id="23556" name="Объект 4"/>
          <p:cNvSpPr>
            <a:spLocks noGrp="1"/>
          </p:cNvSpPr>
          <p:nvPr>
            <p:ph idx="1"/>
          </p:nvPr>
        </p:nvSpPr>
        <p:spPr>
          <a:xfrm>
            <a:off x="684213" y="1749425"/>
            <a:ext cx="6346825" cy="5086350"/>
          </a:xfrm>
        </p:spPr>
        <p:txBody>
          <a:bodyPr>
            <a:normAutofit fontScale="77500" lnSpcReduction="20000"/>
          </a:bodyPr>
          <a:lstStyle/>
          <a:p>
            <a:pPr marL="0" indent="0" eaLnBrk="1" hangingPunct="1">
              <a:buFont typeface="Arial" charset="0"/>
              <a:buNone/>
            </a:pPr>
            <a:endParaRPr lang="ru-RU" altLang="ru-RU" smtClean="0"/>
          </a:p>
          <a:p>
            <a:pPr marL="0" indent="0" eaLnBrk="1" hangingPunct="1"/>
            <a:r>
              <a:rPr lang="ru-RU" altLang="ru-RU" b="1" smtClean="0">
                <a:solidFill>
                  <a:schemeClr val="tx1"/>
                </a:solidFill>
              </a:rPr>
              <a:t>Организаторский этап (Наличие кадров, УМБ, финансов)-Май 2017г.</a:t>
            </a:r>
          </a:p>
          <a:p>
            <a:pPr marL="0" indent="0" eaLnBrk="1" hangingPunct="1"/>
            <a:r>
              <a:rPr lang="ru-RU" altLang="ru-RU" b="1" smtClean="0">
                <a:solidFill>
                  <a:schemeClr val="tx1"/>
                </a:solidFill>
              </a:rPr>
              <a:t>Основной этап: -Реализация рабочий программы,  -проведение игр по дворовым видам,                           -проведения работы с родителями,                              -выступления с методическими докладами,                 -участия в районных соревнованиях. (июнь 2017г- май 2018г)</a:t>
            </a:r>
          </a:p>
          <a:p>
            <a:pPr marL="0" indent="0" eaLnBrk="1" hangingPunct="1"/>
            <a:r>
              <a:rPr lang="ru-RU" altLang="ru-RU" b="1" smtClean="0">
                <a:solidFill>
                  <a:schemeClr val="tx1"/>
                </a:solidFill>
              </a:rPr>
              <a:t>Заключительный этап: -анализ полученных результатов, составление отчетов, распространение опыта работы, задачи на перспективу (май 2018)</a:t>
            </a:r>
          </a:p>
        </p:txBody>
      </p:sp>
      <p:sp>
        <p:nvSpPr>
          <p:cNvPr id="23557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22AEC4C-B62E-421A-BAFA-75E55633E49E}" type="slidenum">
              <a:rPr lang="ru-RU" altLang="ru-RU" sz="1400">
                <a:solidFill>
                  <a:srgbClr val="FFFFFF"/>
                </a:solidFill>
              </a:rPr>
              <a:pPr/>
              <a:t>2</a:t>
            </a:fld>
            <a:endParaRPr lang="ru-RU" altLang="ru-RU" sz="1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3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b="1" smtClean="0"/>
              <a:t>Необходимые ресурсы</a:t>
            </a:r>
            <a:endParaRPr lang="ru-RU" altLang="ru-RU" sz="2000" b="1" smtClean="0"/>
          </a:p>
        </p:txBody>
      </p:sp>
      <p:sp>
        <p:nvSpPr>
          <p:cNvPr id="15363" name="Объект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Кадровый ( подготовленные педагоги, тренеры, судья, врач и </a:t>
            </a:r>
            <a:r>
              <a:rPr lang="ru-RU" alt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тд</a:t>
            </a:r>
            <a:r>
              <a:rPr lang="ru-RU" alt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.) 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УМБ (дворовые площадки, ворота, мячи, свисток.)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Финансы (призы, протоколы, грамоты)</a:t>
            </a:r>
          </a:p>
        </p:txBody>
      </p:sp>
      <p:sp>
        <p:nvSpPr>
          <p:cNvPr id="24580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82FA5E6-E82B-468D-AF2E-D38F3CC61589}" type="slidenum">
              <a:rPr lang="ru-RU" altLang="ru-RU" sz="1400">
                <a:solidFill>
                  <a:srgbClr val="FFFFFF"/>
                </a:solidFill>
              </a:rPr>
              <a:pPr/>
              <a:t>3</a:t>
            </a:fld>
            <a:endParaRPr lang="ru-RU" altLang="ru-RU" sz="1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3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b="1" smtClean="0"/>
              <a:t>		Возможные риски</a:t>
            </a:r>
            <a:endParaRPr lang="ru-RU" altLang="ru-RU" sz="2000" b="1" smtClean="0"/>
          </a:p>
        </p:txBody>
      </p:sp>
      <p:sp>
        <p:nvSpPr>
          <p:cNvPr id="25603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chemeClr val="tx1"/>
                </a:solidFill>
              </a:rPr>
              <a:t>Риски отсутствуют </a:t>
            </a:r>
          </a:p>
        </p:txBody>
      </p:sp>
      <p:sp>
        <p:nvSpPr>
          <p:cNvPr id="25604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0ADC46E-1B35-4BE8-BE9B-951077D719E7}" type="slidenum">
              <a:rPr lang="ru-RU" altLang="ru-RU" sz="1400">
                <a:solidFill>
                  <a:srgbClr val="FFFFFF"/>
                </a:solidFill>
              </a:rPr>
              <a:pPr/>
              <a:t>4</a:t>
            </a:fld>
            <a:endParaRPr lang="ru-RU" altLang="ru-RU" sz="1400">
              <a:solidFill>
                <a:srgbClr val="FFFFFF"/>
              </a:solidFill>
            </a:endParaRPr>
          </a:p>
        </p:txBody>
      </p:sp>
      <p:pic>
        <p:nvPicPr>
          <p:cNvPr id="25605" name="Picture 6" descr="123_jpg_1377511319.jpg (1920×1200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4005263"/>
            <a:ext cx="4032250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8" descr="02.jpg (900×600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05263"/>
            <a:ext cx="3759200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162425" y="3289300"/>
            <a:ext cx="4645025" cy="2619375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66775" y="908050"/>
            <a:ext cx="6345238" cy="7112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b="1" dirty="0" smtClean="0"/>
              <a:t>Оценка эффективности проекта                    (инструменты, критерии)</a:t>
            </a:r>
            <a:endParaRPr lang="ru-RU" altLang="ru-RU" sz="2000" b="1" dirty="0" smtClean="0"/>
          </a:p>
        </p:txBody>
      </p:sp>
      <p:sp>
        <p:nvSpPr>
          <p:cNvPr id="17411" name="Объект 4"/>
          <p:cNvSpPr>
            <a:spLocks noGrp="1"/>
          </p:cNvSpPr>
          <p:nvPr>
            <p:ph sz="half" idx="2"/>
          </p:nvPr>
        </p:nvSpPr>
        <p:spPr>
          <a:xfrm>
            <a:off x="401638" y="2565400"/>
            <a:ext cx="3760787" cy="27717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Количество участников (25%) к концу года должно увеличиться на 40 %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Создание положительных условий для повышения мотивации у школьников для занятий физ. Культурой и спортом.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Возможность дальнейшей реализации себя в спорте.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ru-RU" alt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629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A080DEE-59E8-45DD-950D-CCE3F625FF91}" type="slidenum">
              <a:rPr lang="ru-RU" altLang="ru-RU" sz="1400">
                <a:solidFill>
                  <a:srgbClr val="FFFFFF"/>
                </a:solidFill>
              </a:rPr>
              <a:pPr/>
              <a:t>5</a:t>
            </a:fld>
            <a:endParaRPr lang="ru-RU" altLang="ru-RU" sz="1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dirty="0" smtClean="0"/>
              <a:t>Запланированные (полученные) результаты эффективности внедрения  ФСК</a:t>
            </a:r>
          </a:p>
        </p:txBody>
      </p:sp>
      <p:sp>
        <p:nvSpPr>
          <p:cNvPr id="27651" name="Объект 6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2447925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chemeClr val="tx1"/>
                </a:solidFill>
              </a:rPr>
              <a:t>Проведен турнир городского масштаба по игре «300» (по инициативе мэра города Казани) </a:t>
            </a:r>
          </a:p>
          <a:p>
            <a:pPr eaLnBrk="1" hangingPunct="1"/>
            <a:r>
              <a:rPr lang="ru-RU" altLang="ru-RU" sz="2000" b="1" smtClean="0">
                <a:solidFill>
                  <a:schemeClr val="tx1"/>
                </a:solidFill>
              </a:rPr>
              <a:t>Улучшение здоровья у школьников и взрослого населения занимающихся спортом</a:t>
            </a:r>
          </a:p>
          <a:p>
            <a:pPr eaLnBrk="1" hangingPunct="1"/>
            <a:r>
              <a:rPr lang="ru-RU" altLang="ru-RU" sz="2000" b="1" smtClean="0">
                <a:solidFill>
                  <a:schemeClr val="tx1"/>
                </a:solidFill>
              </a:rPr>
              <a:t>Рост количества регулярно занимающихся спортом</a:t>
            </a:r>
          </a:p>
          <a:p>
            <a:pPr eaLnBrk="1" hangingPunct="1"/>
            <a:r>
              <a:rPr lang="ru-RU" altLang="ru-RU" sz="2000" b="1" smtClean="0">
                <a:solidFill>
                  <a:schemeClr val="tx1"/>
                </a:solidFill>
              </a:rPr>
              <a:t>Снижение количества неблагополучных подростков</a:t>
            </a:r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0DB9CA-7F37-4210-B547-68BC43218F9A}" type="slidenum">
              <a:rPr lang="ru-RU" altLang="ru-RU" sz="1400">
                <a:solidFill>
                  <a:schemeClr val="tx1"/>
                </a:solidFill>
              </a:rPr>
              <a:pPr/>
              <a:t>6</a:t>
            </a:fld>
            <a:endParaRPr lang="ru-RU" altLang="ru-RU" sz="1400">
              <a:solidFill>
                <a:schemeClr val="tx1"/>
              </a:solidFill>
            </a:endParaRPr>
          </a:p>
        </p:txBody>
      </p:sp>
      <p:sp>
        <p:nvSpPr>
          <p:cNvPr id="27653" name="Заголовок 1"/>
          <p:cNvSpPr>
            <a:spLocks/>
          </p:cNvSpPr>
          <p:nvPr/>
        </p:nvSpPr>
        <p:spPr bwMode="auto">
          <a:xfrm>
            <a:off x="611188" y="2565400"/>
            <a:ext cx="82296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altLang="ru-RU" sz="3600">
              <a:solidFill>
                <a:schemeClr val="tx2"/>
              </a:solidFill>
            </a:endParaRPr>
          </a:p>
        </p:txBody>
      </p:sp>
      <p:pic>
        <p:nvPicPr>
          <p:cNvPr id="27654" name="Объект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392613"/>
            <a:ext cx="3636963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Объект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9838" y="4400550"/>
            <a:ext cx="3636962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282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Этапы реализации проекта</vt:lpstr>
      <vt:lpstr>Этапы реализации проекта</vt:lpstr>
      <vt:lpstr>Необходимые ресурсы</vt:lpstr>
      <vt:lpstr>  Возможные риски</vt:lpstr>
      <vt:lpstr>Оценка эффективности проекта                    (инструменты, критерии)</vt:lpstr>
      <vt:lpstr>Запланированные (полученные) результаты эффективности внедрения  ФСК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реализации проекта</dc:title>
  <dc:creator>Пк</dc:creator>
  <cp:lastModifiedBy>Пк</cp:lastModifiedBy>
  <cp:revision>2</cp:revision>
  <dcterms:created xsi:type="dcterms:W3CDTF">2017-10-20T16:32:32Z</dcterms:created>
  <dcterms:modified xsi:type="dcterms:W3CDTF">2017-10-20T16:38:48Z</dcterms:modified>
</cp:coreProperties>
</file>