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9C1FB-9740-4AEB-877D-EA1C3E0E1C0E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F0B19-FF5D-4930-AF4A-9922043895F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9C1FB-9740-4AEB-877D-EA1C3E0E1C0E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F0B19-FF5D-4930-AF4A-9922043895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9C1FB-9740-4AEB-877D-EA1C3E0E1C0E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F0B19-FF5D-4930-AF4A-9922043895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9C1FB-9740-4AEB-877D-EA1C3E0E1C0E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F0B19-FF5D-4930-AF4A-9922043895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9C1FB-9740-4AEB-877D-EA1C3E0E1C0E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6FF0B19-FF5D-4930-AF4A-9922043895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9C1FB-9740-4AEB-877D-EA1C3E0E1C0E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F0B19-FF5D-4930-AF4A-9922043895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9C1FB-9740-4AEB-877D-EA1C3E0E1C0E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F0B19-FF5D-4930-AF4A-9922043895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9C1FB-9740-4AEB-877D-EA1C3E0E1C0E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F0B19-FF5D-4930-AF4A-9922043895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9C1FB-9740-4AEB-877D-EA1C3E0E1C0E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F0B19-FF5D-4930-AF4A-9922043895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9C1FB-9740-4AEB-877D-EA1C3E0E1C0E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F0B19-FF5D-4930-AF4A-9922043895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9C1FB-9740-4AEB-877D-EA1C3E0E1C0E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F0B19-FF5D-4930-AF4A-9922043895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FD9C1FB-9740-4AEB-877D-EA1C3E0E1C0E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6FF0B19-FF5D-4930-AF4A-9922043895F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Пруды села </a:t>
            </a:r>
            <a:r>
              <a:rPr lang="ru-RU" dirty="0" err="1" smtClean="0">
                <a:solidFill>
                  <a:schemeClr val="bg1"/>
                </a:solidFill>
              </a:rPr>
              <a:t>Перекопное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Ершовского</a:t>
            </a:r>
            <a:r>
              <a:rPr lang="ru-RU" dirty="0" smtClean="0">
                <a:solidFill>
                  <a:schemeClr val="bg1"/>
                </a:solidFill>
              </a:rPr>
              <a:t> района Саратовской области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20072" y="4077072"/>
            <a:ext cx="3672408" cy="2113526"/>
          </a:xfrm>
        </p:spPr>
        <p:txBody>
          <a:bodyPr>
            <a:normAutofit/>
          </a:bodyPr>
          <a:lstStyle/>
          <a:p>
            <a:pPr algn="l"/>
            <a:r>
              <a:rPr lang="ru-RU" sz="1600" dirty="0" smtClean="0">
                <a:solidFill>
                  <a:schemeClr val="bg1"/>
                </a:solidFill>
              </a:rPr>
              <a:t>Выполнила: ученица 2 класса МОУ «СОШ </a:t>
            </a:r>
            <a:r>
              <a:rPr lang="ru-RU" sz="1600" dirty="0" err="1" smtClean="0">
                <a:solidFill>
                  <a:schemeClr val="bg1"/>
                </a:solidFill>
              </a:rPr>
              <a:t>с.Перекопное</a:t>
            </a:r>
            <a:r>
              <a:rPr lang="ru-RU" sz="1600" dirty="0" smtClean="0">
                <a:solidFill>
                  <a:schemeClr val="bg1"/>
                </a:solidFill>
              </a:rPr>
              <a:t> </a:t>
            </a:r>
            <a:r>
              <a:rPr lang="ru-RU" sz="1600" dirty="0" err="1" smtClean="0">
                <a:solidFill>
                  <a:schemeClr val="bg1"/>
                </a:solidFill>
              </a:rPr>
              <a:t>Ершовского</a:t>
            </a:r>
            <a:r>
              <a:rPr lang="ru-RU" sz="1600" dirty="0" smtClean="0">
                <a:solidFill>
                  <a:schemeClr val="bg1"/>
                </a:solidFill>
              </a:rPr>
              <a:t> района Саратовской области» им.Героя Советского Союза В.И.Киреева </a:t>
            </a:r>
          </a:p>
          <a:p>
            <a:pPr algn="l"/>
            <a:r>
              <a:rPr lang="ru-RU" sz="1600" dirty="0" err="1" smtClean="0">
                <a:solidFill>
                  <a:schemeClr val="bg1"/>
                </a:solidFill>
              </a:rPr>
              <a:t>Джуксумбаева</a:t>
            </a:r>
            <a:r>
              <a:rPr lang="ru-RU" sz="1600" dirty="0" smtClean="0">
                <a:solidFill>
                  <a:schemeClr val="bg1"/>
                </a:solidFill>
              </a:rPr>
              <a:t> </a:t>
            </a:r>
            <a:r>
              <a:rPr lang="ru-RU" sz="1600" dirty="0" err="1" smtClean="0">
                <a:solidFill>
                  <a:schemeClr val="bg1"/>
                </a:solidFill>
              </a:rPr>
              <a:t>Карина</a:t>
            </a:r>
            <a:endParaRPr lang="ru-RU" sz="1600" dirty="0" smtClean="0">
              <a:solidFill>
                <a:schemeClr val="bg1"/>
              </a:solidFill>
            </a:endParaRPr>
          </a:p>
          <a:p>
            <a:pPr algn="l"/>
            <a:r>
              <a:rPr lang="ru-RU" sz="1600" dirty="0" smtClean="0">
                <a:solidFill>
                  <a:schemeClr val="bg1"/>
                </a:solidFill>
              </a:rPr>
              <a:t>Руководитель: Решетникова О.Ю.</a:t>
            </a:r>
          </a:p>
          <a:p>
            <a:endParaRPr lang="ru-RU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Пруд </a:t>
            </a:r>
            <a:r>
              <a:rPr lang="ru-RU" dirty="0" err="1" smtClean="0"/>
              <a:t>Мунино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50" name="Picture 2" descr="F:\DCIM\108PHOTO\SAM_178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639887"/>
            <a:ext cx="8229600" cy="4629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Мунинская</a:t>
            </a:r>
            <a:r>
              <a:rPr lang="ru-RU" dirty="0" smtClean="0"/>
              <a:t> балка.</a:t>
            </a:r>
            <a:endParaRPr lang="ru-RU" dirty="0"/>
          </a:p>
        </p:txBody>
      </p:sp>
      <p:pic>
        <p:nvPicPr>
          <p:cNvPr id="3074" name="Picture 2" descr="F:\DCIM\108PHOTO\SAM_179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639887"/>
            <a:ext cx="8229600" cy="4629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Пруд </a:t>
            </a:r>
            <a:r>
              <a:rPr lang="ru-RU" dirty="0" err="1" smtClean="0"/>
              <a:t>Мунино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098" name="Picture 2" descr="F:\DCIM\108PHOTO\SAM_179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639887"/>
            <a:ext cx="8229600" cy="4629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Пруд </a:t>
            </a:r>
            <a:r>
              <a:rPr lang="ru-RU" dirty="0" err="1" smtClean="0"/>
              <a:t>Мунино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122" name="Picture 2" descr="F:\DCIM\108PHOTO\SAM_179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639887"/>
            <a:ext cx="8229600" cy="4629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Пруд </a:t>
            </a:r>
            <a:r>
              <a:rPr lang="ru-RU" dirty="0" err="1" smtClean="0"/>
              <a:t>Мунино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146" name="Picture 2" descr="F:\DCIM\108PHOTO\SAM_179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639887"/>
            <a:ext cx="8229600" cy="4629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Пруд </a:t>
            </a:r>
            <a:r>
              <a:rPr lang="ru-RU" dirty="0" err="1" smtClean="0"/>
              <a:t>Мунино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7170" name="Picture 2" descr="F:\DCIM\108PHOTO\SAM_179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639887"/>
            <a:ext cx="8229600" cy="4629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Пруд </a:t>
            </a:r>
            <a:r>
              <a:rPr lang="ru-RU" dirty="0" err="1" smtClean="0"/>
              <a:t>Мунино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8194" name="Picture 2" descr="F:\DCIM\108PHOTO\SAM_179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639887"/>
            <a:ext cx="8229600" cy="4629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Пруд </a:t>
            </a:r>
            <a:r>
              <a:rPr lang="ru-RU" dirty="0" err="1" smtClean="0"/>
              <a:t>Мунино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9218" name="Picture 2" descr="F:\DCIM\108PHOTO\SAM_179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639887"/>
            <a:ext cx="8229600" cy="4629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Пруд </a:t>
            </a:r>
            <a:r>
              <a:rPr lang="ru-RU" dirty="0" err="1" smtClean="0"/>
              <a:t>Мунино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42" name="Picture 2" descr="F:\DCIM\108PHOTO\SAM_179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639887"/>
            <a:ext cx="8229600" cy="4629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Пруд </a:t>
            </a:r>
            <a:r>
              <a:rPr lang="ru-RU" dirty="0" err="1" smtClean="0"/>
              <a:t>Мунино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1266" name="Picture 2" descr="F:\DCIM\108PHOTO\SAM_179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639887"/>
            <a:ext cx="8229600" cy="4629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Мунинская</a:t>
            </a:r>
            <a:r>
              <a:rPr lang="ru-RU" smtClean="0"/>
              <a:t> балка.</a:t>
            </a:r>
            <a:endParaRPr lang="ru-RU"/>
          </a:p>
        </p:txBody>
      </p:sp>
      <p:pic>
        <p:nvPicPr>
          <p:cNvPr id="1026" name="Picture 2" descr="F:\DCIM\108PHOTO\SAM_178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457200" y="1639887"/>
            <a:ext cx="8229600" cy="4629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Пруд </a:t>
            </a:r>
            <a:r>
              <a:rPr lang="ru-RU" dirty="0" err="1" smtClean="0"/>
              <a:t>Мунино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2290" name="Picture 2" descr="F:\DCIM\108PHOTO\SAM_179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639887"/>
            <a:ext cx="8229600" cy="4629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Пруд </a:t>
            </a:r>
            <a:r>
              <a:rPr lang="ru-RU" dirty="0" err="1" smtClean="0"/>
              <a:t>Мунино</a:t>
            </a:r>
            <a:r>
              <a:rPr lang="ru-RU" smtClean="0"/>
              <a:t>.</a:t>
            </a:r>
            <a:endParaRPr lang="ru-RU"/>
          </a:p>
        </p:txBody>
      </p:sp>
      <p:pic>
        <p:nvPicPr>
          <p:cNvPr id="13314" name="Picture 2" descr="F:\DCIM\108PHOTO\SAM_18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639887"/>
            <a:ext cx="8229600" cy="4629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Пруд </a:t>
            </a:r>
            <a:r>
              <a:rPr lang="ru-RU" dirty="0" err="1" smtClean="0"/>
              <a:t>Морец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 descr="F:\DCIM\108PHOTO\SAM_182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639887"/>
            <a:ext cx="8229600" cy="4629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Пруд </a:t>
            </a:r>
            <a:r>
              <a:rPr lang="ru-RU" dirty="0" err="1" smtClean="0"/>
              <a:t>Морец</a:t>
            </a:r>
            <a:endParaRPr lang="ru-RU" dirty="0"/>
          </a:p>
        </p:txBody>
      </p:sp>
      <p:pic>
        <p:nvPicPr>
          <p:cNvPr id="2050" name="Picture 2" descr="F:\DCIM\108PHOTO\SAM_183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639887"/>
            <a:ext cx="8229600" cy="4629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Пруд </a:t>
            </a:r>
            <a:r>
              <a:rPr lang="ru-RU" dirty="0" err="1" smtClean="0"/>
              <a:t>Морец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074" name="Picture 2" descr="F:\DCIM\108PHOTO\SAM_183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639887"/>
            <a:ext cx="8229600" cy="4629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Пруд </a:t>
            </a:r>
            <a:r>
              <a:rPr lang="ru-RU" dirty="0" err="1" smtClean="0"/>
              <a:t>Морец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098" name="Picture 2" descr="F:\DCIM\108PHOTO\SAM_183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639887"/>
            <a:ext cx="8229600" cy="4629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Пруд </a:t>
            </a:r>
            <a:r>
              <a:rPr lang="ru-RU" dirty="0" err="1" smtClean="0"/>
              <a:t>Морец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122" name="Picture 2" descr="F:\DCIM\108PHOTO\SAM_183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639887"/>
            <a:ext cx="8229600" cy="4629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Пруд </a:t>
            </a:r>
            <a:r>
              <a:rPr lang="ru-RU" dirty="0" err="1" smtClean="0"/>
              <a:t>Морец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146" name="Picture 2" descr="F:\DCIM\108PHOTO\SAM_183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639887"/>
            <a:ext cx="8229600" cy="4629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Пруд </a:t>
            </a:r>
            <a:r>
              <a:rPr lang="ru-RU" dirty="0" err="1" smtClean="0"/>
              <a:t>Морец</a:t>
            </a:r>
            <a:r>
              <a:rPr lang="ru-RU" smtClean="0"/>
              <a:t>.</a:t>
            </a:r>
            <a:endParaRPr lang="ru-RU"/>
          </a:p>
        </p:txBody>
      </p:sp>
      <p:pic>
        <p:nvPicPr>
          <p:cNvPr id="7170" name="Picture 2" descr="F:\DCIM\108PHOTO\SAM_183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639887"/>
            <a:ext cx="8229600" cy="4629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Грачёва балка</a:t>
            </a:r>
            <a:endParaRPr lang="ru-RU" dirty="0"/>
          </a:p>
        </p:txBody>
      </p:sp>
      <p:pic>
        <p:nvPicPr>
          <p:cNvPr id="1026" name="Picture 2" descr="F:\DCIM\108PHOTO\SAM_188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639887"/>
            <a:ext cx="8229600" cy="4629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Мунинская</a:t>
            </a:r>
            <a:r>
              <a:rPr lang="ru-RU" dirty="0" smtClean="0"/>
              <a:t> балка.</a:t>
            </a:r>
            <a:endParaRPr lang="ru-RU" dirty="0"/>
          </a:p>
        </p:txBody>
      </p:sp>
      <p:pic>
        <p:nvPicPr>
          <p:cNvPr id="2050" name="Picture 2" descr="F:\DCIM\108PHOTO\SAM_178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457200" y="1639887"/>
            <a:ext cx="8229600" cy="4629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Грачёва балка</a:t>
            </a:r>
            <a:endParaRPr lang="ru-RU" dirty="0"/>
          </a:p>
        </p:txBody>
      </p:sp>
      <p:pic>
        <p:nvPicPr>
          <p:cNvPr id="2050" name="Picture 2" descr="F:\DCIM\108PHOTO\SAM_188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639887"/>
            <a:ext cx="8229600" cy="4629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Парубадка</a:t>
            </a:r>
            <a:endParaRPr lang="ru-RU" dirty="0"/>
          </a:p>
        </p:txBody>
      </p:sp>
      <p:pic>
        <p:nvPicPr>
          <p:cNvPr id="3074" name="Picture 2" descr="F:\DCIM\108PHOTO\SAM_188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639887"/>
            <a:ext cx="8229600" cy="4629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Парубадка</a:t>
            </a:r>
            <a:endParaRPr lang="ru-RU" dirty="0"/>
          </a:p>
        </p:txBody>
      </p:sp>
      <p:pic>
        <p:nvPicPr>
          <p:cNvPr id="4098" name="Picture 2" descr="F:\DCIM\108PHOTO\SAM_188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639887"/>
            <a:ext cx="8229600" cy="4629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Парубадка</a:t>
            </a:r>
            <a:endParaRPr lang="ru-RU" dirty="0"/>
          </a:p>
        </p:txBody>
      </p:sp>
      <p:pic>
        <p:nvPicPr>
          <p:cNvPr id="5122" name="Picture 2" descr="F:\DCIM\108PHOTO\SAM_188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639887"/>
            <a:ext cx="8229600" cy="4629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Парубадка</a:t>
            </a:r>
            <a:endParaRPr lang="ru-RU" dirty="0"/>
          </a:p>
        </p:txBody>
      </p:sp>
      <p:pic>
        <p:nvPicPr>
          <p:cNvPr id="6146" name="Picture 2" descr="F:\DCIM\108PHOTO\SAM_188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639887"/>
            <a:ext cx="8229600" cy="4629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Парубадка</a:t>
            </a:r>
            <a:endParaRPr lang="ru-RU" dirty="0"/>
          </a:p>
        </p:txBody>
      </p:sp>
      <p:pic>
        <p:nvPicPr>
          <p:cNvPr id="7170" name="Picture 2" descr="F:\DCIM\108PHOTO\SAM_188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639887"/>
            <a:ext cx="8229600" cy="4629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Парубадка</a:t>
            </a:r>
            <a:endParaRPr lang="ru-RU" dirty="0"/>
          </a:p>
        </p:txBody>
      </p:sp>
      <p:pic>
        <p:nvPicPr>
          <p:cNvPr id="8194" name="Picture 2" descr="F:\DCIM\108PHOTO\SAM_189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639887"/>
            <a:ext cx="8229600" cy="4629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Парубадка</a:t>
            </a:r>
            <a:endParaRPr lang="ru-RU" dirty="0"/>
          </a:p>
        </p:txBody>
      </p:sp>
      <p:pic>
        <p:nvPicPr>
          <p:cNvPr id="9218" name="Picture 2" descr="F:\DCIM\108PHOTO\SAM_189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639887"/>
            <a:ext cx="8229600" cy="4629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3" name="Picture 3" descr="F:\DCIM\108PHOTO\SAM_189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639887"/>
            <a:ext cx="8229600" cy="4629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Водохранилище</a:t>
            </a:r>
            <a:endParaRPr lang="ru-RU" dirty="0"/>
          </a:p>
        </p:txBody>
      </p:sp>
      <p:pic>
        <p:nvPicPr>
          <p:cNvPr id="11266" name="Picture 2" descr="F:\DCIM\108PHOTO\SAM_189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639887"/>
            <a:ext cx="8229600" cy="4629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Мунинская</a:t>
            </a:r>
            <a:r>
              <a:rPr lang="ru-RU" dirty="0" smtClean="0"/>
              <a:t> балка.</a:t>
            </a:r>
            <a:endParaRPr lang="ru-RU" dirty="0"/>
          </a:p>
        </p:txBody>
      </p:sp>
      <p:pic>
        <p:nvPicPr>
          <p:cNvPr id="3074" name="Picture 2" descr="F:\DCIM\108PHOTO\SAM_178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457200" y="1639887"/>
            <a:ext cx="8229600" cy="4629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Водохранилище</a:t>
            </a:r>
            <a:endParaRPr lang="ru-RU" dirty="0"/>
          </a:p>
        </p:txBody>
      </p:sp>
      <p:pic>
        <p:nvPicPr>
          <p:cNvPr id="12290" name="Picture 2" descr="F:\DCIM\108PHOTO\SAM_189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639887"/>
            <a:ext cx="8229600" cy="4629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Водохранилище</a:t>
            </a:r>
            <a:endParaRPr lang="ru-RU" dirty="0"/>
          </a:p>
        </p:txBody>
      </p:sp>
      <p:pic>
        <p:nvPicPr>
          <p:cNvPr id="13314" name="Picture 2" descr="F:\DCIM\108PHOTO\SAM_189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639887"/>
            <a:ext cx="8229600" cy="4629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Водоханилище</a:t>
            </a:r>
            <a:endParaRPr lang="ru-RU" dirty="0"/>
          </a:p>
        </p:txBody>
      </p:sp>
      <p:pic>
        <p:nvPicPr>
          <p:cNvPr id="14338" name="Picture 2" descr="F:\DCIM\108PHOTO\SAM_189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639887"/>
            <a:ext cx="8229600" cy="4629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Водохранилище</a:t>
            </a:r>
            <a:endParaRPr lang="ru-RU"/>
          </a:p>
        </p:txBody>
      </p:sp>
      <p:pic>
        <p:nvPicPr>
          <p:cNvPr id="15362" name="Picture 2" descr="F:\DCIM\108PHOTO\SAM_189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639887"/>
            <a:ext cx="8229600" cy="4629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Пруд Суходол.</a:t>
            </a:r>
            <a:endParaRPr lang="ru-RU" dirty="0"/>
          </a:p>
        </p:txBody>
      </p:sp>
      <p:pic>
        <p:nvPicPr>
          <p:cNvPr id="1026" name="Picture 2" descr="H:\DCIM\108PHOTO\SAM_228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639887"/>
            <a:ext cx="8229600" cy="4629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Пруд Суходол.</a:t>
            </a:r>
            <a:endParaRPr lang="ru-RU" dirty="0"/>
          </a:p>
        </p:txBody>
      </p:sp>
      <p:pic>
        <p:nvPicPr>
          <p:cNvPr id="2050" name="Picture 2" descr="H:\DCIM\108PHOTO\SAM_228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639887"/>
            <a:ext cx="8229600" cy="4629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Пруд Суходол.</a:t>
            </a:r>
            <a:endParaRPr lang="ru-RU" dirty="0"/>
          </a:p>
        </p:txBody>
      </p:sp>
      <p:pic>
        <p:nvPicPr>
          <p:cNvPr id="3074" name="Picture 2" descr="H:\DCIM\108PHOTO\SAM_228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639887"/>
            <a:ext cx="8229600" cy="4629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Пруд Суходол.</a:t>
            </a:r>
            <a:endParaRPr lang="ru-RU" dirty="0"/>
          </a:p>
        </p:txBody>
      </p:sp>
      <p:pic>
        <p:nvPicPr>
          <p:cNvPr id="4098" name="Picture 2" descr="H:\DCIM\108PHOTO\SAM_228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639887"/>
            <a:ext cx="8229600" cy="4629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Пруд Суходол.</a:t>
            </a:r>
            <a:endParaRPr lang="ru-RU" dirty="0"/>
          </a:p>
        </p:txBody>
      </p:sp>
      <p:pic>
        <p:nvPicPr>
          <p:cNvPr id="5122" name="Picture 2" descr="H:\DCIM\108PHOTO\SAM_228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639887"/>
            <a:ext cx="8229600" cy="4629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Пруд Суходол.</a:t>
            </a:r>
            <a:endParaRPr lang="ru-RU"/>
          </a:p>
        </p:txBody>
      </p:sp>
      <p:pic>
        <p:nvPicPr>
          <p:cNvPr id="6146" name="Picture 2" descr="H:\DCIM\108PHOTO\SAM_228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639887"/>
            <a:ext cx="8229600" cy="4629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Мунинская</a:t>
            </a:r>
            <a:r>
              <a:rPr lang="ru-RU" dirty="0" smtClean="0"/>
              <a:t> балка.</a:t>
            </a:r>
            <a:endParaRPr lang="ru-RU" dirty="0"/>
          </a:p>
        </p:txBody>
      </p:sp>
      <p:pic>
        <p:nvPicPr>
          <p:cNvPr id="4098" name="Picture 2" descr="F:\DCIM\108PHOTO\SAM_178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457200" y="1639887"/>
            <a:ext cx="8229600" cy="4629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Мунинская</a:t>
            </a:r>
            <a:r>
              <a:rPr lang="ru-RU" dirty="0" smtClean="0"/>
              <a:t> балка.</a:t>
            </a:r>
            <a:endParaRPr lang="ru-RU" dirty="0"/>
          </a:p>
        </p:txBody>
      </p:sp>
      <p:pic>
        <p:nvPicPr>
          <p:cNvPr id="5122" name="Picture 2" descr="F:\DCIM\108PHOTO\SAM_178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457200" y="1639887"/>
            <a:ext cx="8229600" cy="4629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Мунинская</a:t>
            </a:r>
            <a:r>
              <a:rPr lang="ru-RU" dirty="0" smtClean="0"/>
              <a:t> балка.</a:t>
            </a:r>
            <a:endParaRPr lang="ru-RU" dirty="0"/>
          </a:p>
        </p:txBody>
      </p:sp>
      <p:pic>
        <p:nvPicPr>
          <p:cNvPr id="6146" name="Picture 2" descr="F:\DCIM\108PHOTO\SAM_178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457200" y="1639887"/>
            <a:ext cx="8229600" cy="4629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Мунинская</a:t>
            </a:r>
            <a:r>
              <a:rPr lang="ru-RU" dirty="0" smtClean="0"/>
              <a:t> балка.</a:t>
            </a:r>
            <a:endParaRPr lang="ru-RU" dirty="0"/>
          </a:p>
        </p:txBody>
      </p:sp>
      <p:pic>
        <p:nvPicPr>
          <p:cNvPr id="7170" name="Picture 2" descr="F:\DCIM\108PHOTO\SAM_178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457200" y="1639887"/>
            <a:ext cx="8229600" cy="4629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Пруд </a:t>
            </a:r>
            <a:r>
              <a:rPr lang="ru-RU" dirty="0" err="1" smtClean="0"/>
              <a:t>Мунино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 descr="F:\DCIM\108PHOTO\SAM_178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639887"/>
            <a:ext cx="8229600" cy="4629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77</TotalTime>
  <Words>146</Words>
  <Application>Microsoft Office PowerPoint</Application>
  <PresentationFormat>Экран (4:3)</PresentationFormat>
  <Paragraphs>51</Paragraphs>
  <Slides>49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49</vt:i4>
      </vt:variant>
    </vt:vector>
  </HeadingPairs>
  <TitlesOfParts>
    <vt:vector size="50" baseType="lpstr">
      <vt:lpstr>Апекс</vt:lpstr>
      <vt:lpstr>Пруды села Перекопное Ершовского района Саратовской области</vt:lpstr>
      <vt:lpstr>Мунинская балка.</vt:lpstr>
      <vt:lpstr>Мунинская балка.</vt:lpstr>
      <vt:lpstr>Мунинская балка.</vt:lpstr>
      <vt:lpstr>Мунинская балка.</vt:lpstr>
      <vt:lpstr>Мунинская балка.</vt:lpstr>
      <vt:lpstr>Мунинская балка.</vt:lpstr>
      <vt:lpstr>Мунинская балка.</vt:lpstr>
      <vt:lpstr>Пруд Мунино.</vt:lpstr>
      <vt:lpstr>Пруд Мунино.</vt:lpstr>
      <vt:lpstr>Мунинская балка.</vt:lpstr>
      <vt:lpstr>Пруд Мунино.</vt:lpstr>
      <vt:lpstr>Пруд Мунино.</vt:lpstr>
      <vt:lpstr>Пруд Мунино.</vt:lpstr>
      <vt:lpstr>Пруд Мунино.</vt:lpstr>
      <vt:lpstr>Пруд Мунино.</vt:lpstr>
      <vt:lpstr>Пруд Мунино.</vt:lpstr>
      <vt:lpstr>Пруд Мунино.</vt:lpstr>
      <vt:lpstr>Пруд Мунино.</vt:lpstr>
      <vt:lpstr>Пруд Мунино.</vt:lpstr>
      <vt:lpstr>Пруд Мунино.</vt:lpstr>
      <vt:lpstr>Пруд Морец.</vt:lpstr>
      <vt:lpstr>Пруд Морец</vt:lpstr>
      <vt:lpstr>Пруд Морец.</vt:lpstr>
      <vt:lpstr>Пруд Морец.</vt:lpstr>
      <vt:lpstr>Пруд Морец.</vt:lpstr>
      <vt:lpstr>Пруд Морец.</vt:lpstr>
      <vt:lpstr>Пруд Морец.</vt:lpstr>
      <vt:lpstr>Грачёва балка</vt:lpstr>
      <vt:lpstr>Грачёва балка</vt:lpstr>
      <vt:lpstr>Парубадка</vt:lpstr>
      <vt:lpstr>Парубадка</vt:lpstr>
      <vt:lpstr>Парубадка</vt:lpstr>
      <vt:lpstr>Парубадка</vt:lpstr>
      <vt:lpstr>Парубадка</vt:lpstr>
      <vt:lpstr>Парубадка</vt:lpstr>
      <vt:lpstr>Парубадка</vt:lpstr>
      <vt:lpstr>Слайд 38</vt:lpstr>
      <vt:lpstr>Водохранилище</vt:lpstr>
      <vt:lpstr>Водохранилище</vt:lpstr>
      <vt:lpstr>Водохранилище</vt:lpstr>
      <vt:lpstr>Водоханилище</vt:lpstr>
      <vt:lpstr>Водохранилище</vt:lpstr>
      <vt:lpstr>Пруд Суходол.</vt:lpstr>
      <vt:lpstr>Пруд Суходол.</vt:lpstr>
      <vt:lpstr>Пруд Суходол.</vt:lpstr>
      <vt:lpstr>Пруд Суходол.</vt:lpstr>
      <vt:lpstr>Пруд Суходол.</vt:lpstr>
      <vt:lpstr>Пруд Суходол.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Пруды села Перекопное.</dc:title>
  <dc:creator>User</dc:creator>
  <cp:lastModifiedBy>админ</cp:lastModifiedBy>
  <cp:revision>12</cp:revision>
  <dcterms:created xsi:type="dcterms:W3CDTF">2015-05-21T17:24:07Z</dcterms:created>
  <dcterms:modified xsi:type="dcterms:W3CDTF">2017-10-20T16:50:36Z</dcterms:modified>
</cp:coreProperties>
</file>