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2" r:id="rId4"/>
    <p:sldId id="279" r:id="rId5"/>
    <p:sldId id="284" r:id="rId6"/>
    <p:sldId id="286" r:id="rId7"/>
    <p:sldId id="294" r:id="rId8"/>
    <p:sldId id="30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D9C1FB-9740-4AEB-877D-EA1C3E0E1C0E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FF0B19-FF5D-4930-AF4A-992204389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632848" cy="381642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7200" dirty="0" smtClean="0"/>
              <a:t>Пруды</a:t>
            </a:r>
            <a:r>
              <a:rPr lang="ru-RU" sz="6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села </a:t>
            </a:r>
            <a:r>
              <a:rPr lang="ru-RU" sz="3600" dirty="0" err="1" smtClean="0"/>
              <a:t>Перекопное</a:t>
            </a:r>
            <a:r>
              <a:rPr lang="ru-RU" sz="3600" dirty="0" smtClean="0"/>
              <a:t> </a:t>
            </a:r>
            <a:r>
              <a:rPr lang="ru-RU" sz="3600" dirty="0" err="1" smtClean="0"/>
              <a:t>Ершовского</a:t>
            </a:r>
            <a:r>
              <a:rPr lang="ru-RU" sz="3600" dirty="0" smtClean="0"/>
              <a:t> района саратовской области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9544" y="4365104"/>
            <a:ext cx="4104456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Выполнила: ученица 1 класса</a:t>
            </a:r>
          </a:p>
          <a:p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МОУ «СОШ </a:t>
            </a:r>
            <a:r>
              <a:rPr lang="ru-RU" sz="1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с.Перекопное</a:t>
            </a:r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1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Ершовского</a:t>
            </a:r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района Саратовской области» им.Героя Советского Союза В.И.Киреева</a:t>
            </a:r>
          </a:p>
          <a:p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Решетникова Алина</a:t>
            </a:r>
          </a:p>
          <a:p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Руководитель: </a:t>
            </a:r>
            <a:r>
              <a:rPr lang="ru-RU" sz="1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Семенкова</a:t>
            </a:r>
            <a:r>
              <a:rPr lang="ru-RU" sz="1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О.М.</a:t>
            </a:r>
            <a:endParaRPr lang="ru-RU" sz="1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Мунинская</a:t>
            </a:r>
            <a:r>
              <a:rPr lang="ru-RU" dirty="0" smtClean="0"/>
              <a:t> балка.</a:t>
            </a:r>
            <a:endParaRPr lang="ru-RU" dirty="0"/>
          </a:p>
        </p:txBody>
      </p:sp>
      <p:pic>
        <p:nvPicPr>
          <p:cNvPr id="2050" name="Picture 2" descr="F:\DCIM\108PHOTO\SAM_17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Мунино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F:\DCIM\108PHOTO\SAM_17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</a:t>
            </a:r>
            <a:r>
              <a:rPr lang="ru-RU" dirty="0" err="1" smtClean="0"/>
              <a:t>Морец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F:\DCIM\108PHOTO\SAM_18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Грачёва балка</a:t>
            </a:r>
            <a:endParaRPr lang="ru-RU" dirty="0"/>
          </a:p>
        </p:txBody>
      </p:sp>
      <p:pic>
        <p:nvPicPr>
          <p:cNvPr id="1026" name="Picture 2" descr="F:\DCIM\108PHOTO\SAM_18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Парубадка</a:t>
            </a:r>
            <a:endParaRPr lang="ru-RU" dirty="0"/>
          </a:p>
        </p:txBody>
      </p:sp>
      <p:pic>
        <p:nvPicPr>
          <p:cNvPr id="3074" name="Picture 2" descr="F:\DCIM\108PHOTO\SAM_18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Водохранилище</a:t>
            </a:r>
            <a:endParaRPr lang="ru-RU" dirty="0"/>
          </a:p>
        </p:txBody>
      </p:sp>
      <p:pic>
        <p:nvPicPr>
          <p:cNvPr id="11266" name="Picture 2" descr="F:\DCIM\108PHOTO\SAM_18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Суходол.</a:t>
            </a:r>
            <a:endParaRPr lang="ru-RU" dirty="0"/>
          </a:p>
        </p:txBody>
      </p:sp>
      <p:pic>
        <p:nvPicPr>
          <p:cNvPr id="2050" name="Picture 2" descr="H:\DCIM\108PHOTO\SAM_22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41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 Пруды  села Перекопное Ершовского района саратовской области</vt:lpstr>
      <vt:lpstr>Мунинская балка.</vt:lpstr>
      <vt:lpstr>Пруд Мунино.</vt:lpstr>
      <vt:lpstr>Пруд Морец.</vt:lpstr>
      <vt:lpstr>Грачёва балка</vt:lpstr>
      <vt:lpstr>Парубадка</vt:lpstr>
      <vt:lpstr>Водохранилище</vt:lpstr>
      <vt:lpstr>Пруд Суходол.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Пруды села Перекопное.</dc:title>
  <dc:creator>User</dc:creator>
  <cp:lastModifiedBy>админ</cp:lastModifiedBy>
  <cp:revision>12</cp:revision>
  <dcterms:created xsi:type="dcterms:W3CDTF">2015-05-21T17:24:07Z</dcterms:created>
  <dcterms:modified xsi:type="dcterms:W3CDTF">2017-10-20T17:02:37Z</dcterms:modified>
</cp:coreProperties>
</file>