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photoAlbum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4898" autoAdjust="0"/>
    <p:restoredTop sz="94660"/>
  </p:normalViewPr>
  <p:slideViewPr>
    <p:cSldViewPr>
      <p:cViewPr varScale="1">
        <p:scale>
          <a:sx n="82" d="100"/>
          <a:sy n="82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897F9-89FF-41E8-B0EA-E9983F61447B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11A3A-9F2D-48DA-B05E-30FEF91C82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776602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 advTm="0">
        <p:checker/>
      </p:transition>
    </mc:Choice>
    <mc:Fallback>
      <p:transition spd="slow" advTm="0">
        <p:checker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897F9-89FF-41E8-B0EA-E9983F61447B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11A3A-9F2D-48DA-B05E-30FEF91C82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134682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 advTm="0">
        <p:checker/>
      </p:transition>
    </mc:Choice>
    <mc:Fallback>
      <p:transition spd="slow" advTm="0">
        <p:checker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897F9-89FF-41E8-B0EA-E9983F61447B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11A3A-9F2D-48DA-B05E-30FEF91C82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086627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 advTm="0">
        <p:checker/>
      </p:transition>
    </mc:Choice>
    <mc:Fallback>
      <p:transition spd="slow" advTm="0">
        <p:checker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897F9-89FF-41E8-B0EA-E9983F61447B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11A3A-9F2D-48DA-B05E-30FEF91C82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679801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 advTm="0">
        <p:checker/>
      </p:transition>
    </mc:Choice>
    <mc:Fallback>
      <p:transition spd="slow" advTm="0">
        <p:checker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897F9-89FF-41E8-B0EA-E9983F61447B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11A3A-9F2D-48DA-B05E-30FEF91C82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250955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 advTm="0">
        <p:checker/>
      </p:transition>
    </mc:Choice>
    <mc:Fallback>
      <p:transition spd="slow" advTm="0">
        <p:checker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897F9-89FF-41E8-B0EA-E9983F61447B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11A3A-9F2D-48DA-B05E-30FEF91C82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510815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 advTm="0">
        <p:checker/>
      </p:transition>
    </mc:Choice>
    <mc:Fallback>
      <p:transition spd="slow" advTm="0">
        <p:checker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897F9-89FF-41E8-B0EA-E9983F61447B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11A3A-9F2D-48DA-B05E-30FEF91C82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342047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 advTm="0">
        <p:checker/>
      </p:transition>
    </mc:Choice>
    <mc:Fallback>
      <p:transition spd="slow" advTm="0">
        <p:checker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897F9-89FF-41E8-B0EA-E9983F61447B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11A3A-9F2D-48DA-B05E-30FEF91C82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304920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 advTm="0">
        <p:checker/>
      </p:transition>
    </mc:Choice>
    <mc:Fallback>
      <p:transition spd="slow" advTm="0">
        <p:checker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897F9-89FF-41E8-B0EA-E9983F61447B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11A3A-9F2D-48DA-B05E-30FEF91C82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245425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 advTm="0">
        <p:checker/>
      </p:transition>
    </mc:Choice>
    <mc:Fallback>
      <p:transition spd="slow" advTm="0">
        <p:checker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897F9-89FF-41E8-B0EA-E9983F61447B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11A3A-9F2D-48DA-B05E-30FEF91C82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884087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 advTm="0">
        <p:checker/>
      </p:transition>
    </mc:Choice>
    <mc:Fallback>
      <p:transition spd="slow" advTm="0">
        <p:checker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897F9-89FF-41E8-B0EA-E9983F61447B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11A3A-9F2D-48DA-B05E-30FEF91C82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846336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 advTm="0">
        <p:checker/>
      </p:transition>
    </mc:Choice>
    <mc:Fallback>
      <p:transition spd="slow" advTm="0">
        <p:checker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4897F9-89FF-41E8-B0EA-E9983F61447B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D11A3A-9F2D-48DA-B05E-30FEF91C82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76717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2500" advTm="0">
        <p:checker/>
      </p:transition>
    </mc:Choice>
    <mc:Fallback>
      <p:transition spd="slow" advTm="0">
        <p:checker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Детское творчество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Родительское собрание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467065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750" advTm="0">
        <p:checker/>
      </p:transition>
    </mc:Choice>
    <mc:Fallback>
      <p:transition spd="slow" advTm="0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1010286"/>
          <p:cNvPicPr>
            <a:picLocks noGrp="1" noChangeAspect="1"/>
          </p:cNvPicPr>
          <p:nvPr isPhoto="1"/>
        </p:nvPicPr>
        <p:blipFill>
          <a:blip r:embed="rId2" cstate="screen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543268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 advTm="0">
        <p:checker/>
      </p:transition>
    </mc:Choice>
    <mc:Fallback>
      <p:transition spd="slow" advTm="0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1010271"/>
          <p:cNvPicPr>
            <a:picLocks noGrp="1" noChangeAspect="1"/>
          </p:cNvPicPr>
          <p:nvPr isPhoto="1"/>
        </p:nvPicPr>
        <p:blipFill>
          <a:blip r:embed="rId2" cstate="screen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08504" cy="5445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-309677" y="5445224"/>
            <a:ext cx="9569094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   </a:t>
            </a:r>
            <a:r>
              <a:rPr lang="ru-RU" sz="2000" b="1" cap="none" spc="0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Цели:</a:t>
            </a:r>
            <a:r>
              <a:rPr lang="ru-RU" sz="2000" dirty="0" err="1" smtClean="0"/>
              <a:t>Создавать</a:t>
            </a:r>
            <a:r>
              <a:rPr lang="ru-RU" sz="2000" dirty="0" smtClean="0"/>
              <a:t> </a:t>
            </a:r>
            <a:r>
              <a:rPr lang="ru-RU" sz="2000" dirty="0"/>
              <a:t>условия, максимально обеспечивающие развитие и саморазвитие </a:t>
            </a:r>
            <a:br>
              <a:rPr lang="ru-RU" sz="2000" dirty="0"/>
            </a:br>
            <a:r>
              <a:rPr lang="ru-RU" sz="2000" dirty="0" smtClean="0"/>
              <a:t>детей, развитие творческого потенциала детей на основе формирования</a:t>
            </a:r>
            <a:br>
              <a:rPr lang="ru-RU" sz="2000" dirty="0" smtClean="0"/>
            </a:br>
            <a:r>
              <a:rPr lang="ru-RU" sz="2000" dirty="0" smtClean="0"/>
              <a:t>психоэмоционального благополучия.</a:t>
            </a:r>
          </a:p>
          <a:p>
            <a:pPr algn="ctr"/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 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08482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 advTm="10000">
        <p:checker/>
      </p:transition>
    </mc:Choice>
    <mc:Fallback>
      <p:transition spd="slow" advTm="10000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1010273"/>
          <p:cNvPicPr>
            <a:picLocks noGrp="1" noChangeAspect="1"/>
          </p:cNvPicPr>
          <p:nvPr isPhoto="1"/>
        </p:nvPicPr>
        <p:blipFill>
          <a:blip r:embed="rId2" cstate="screen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3579968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 advTm="0">
        <p:checker/>
      </p:transition>
    </mc:Choice>
    <mc:Fallback>
      <p:transition spd="slow" advTm="0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1010274"/>
          <p:cNvPicPr>
            <a:picLocks noGrp="1" noChangeAspect="1"/>
          </p:cNvPicPr>
          <p:nvPr isPhoto="1"/>
        </p:nvPicPr>
        <p:blipFill>
          <a:blip r:embed="rId2" cstate="screen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904351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 advTm="5000">
        <p:checker/>
      </p:transition>
    </mc:Choice>
    <mc:Fallback>
      <p:transition spd="slow" advTm="5000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1010275"/>
          <p:cNvPicPr>
            <a:picLocks noGrp="1" noChangeAspect="1"/>
          </p:cNvPicPr>
          <p:nvPr isPhoto="1"/>
        </p:nvPicPr>
        <p:blipFill>
          <a:blip r:embed="rId2" cstate="screen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52292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-1043020" y="5129301"/>
            <a:ext cx="10364953" cy="249299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     </a:t>
            </a:r>
            <a:r>
              <a:rPr lang="ru-RU" sz="5400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Задачи:</a:t>
            </a:r>
            <a:r>
              <a:rPr lang="ru-RU" sz="2400" dirty="0" err="1" smtClean="0"/>
              <a:t>Создать</a:t>
            </a:r>
            <a:r>
              <a:rPr lang="ru-RU" sz="2400" dirty="0" smtClean="0"/>
              <a:t> </a:t>
            </a:r>
            <a:r>
              <a:rPr lang="ru-RU" sz="2400" dirty="0"/>
              <a:t>условия </a:t>
            </a:r>
            <a:r>
              <a:rPr lang="ru-RU" sz="2400" dirty="0" smtClean="0"/>
              <a:t>для формирования художественно-</a:t>
            </a:r>
            <a:br>
              <a:rPr lang="ru-RU" sz="2400" dirty="0" smtClean="0"/>
            </a:br>
            <a:r>
              <a:rPr lang="ru-RU" sz="2400" dirty="0" smtClean="0"/>
              <a:t>                               эстетического вкуса и творческого выражения личности</a:t>
            </a:r>
            <a:br>
              <a:rPr lang="ru-RU" sz="2400" dirty="0" smtClean="0"/>
            </a:br>
            <a:r>
              <a:rPr lang="ru-RU" sz="2400" dirty="0" smtClean="0"/>
              <a:t>          по средствам </a:t>
            </a:r>
            <a:r>
              <a:rPr lang="ru-RU" sz="2400" dirty="0" err="1" smtClean="0"/>
              <a:t>искуства</a:t>
            </a:r>
            <a:r>
              <a:rPr lang="ru-RU" sz="2400" dirty="0" smtClean="0"/>
              <a:t>.</a:t>
            </a:r>
            <a:endParaRPr lang="ru-RU" sz="2400" dirty="0"/>
          </a:p>
          <a:p>
            <a:pPr algn="ctr"/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846214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 advTm="10000">
        <p:checker/>
      </p:transition>
    </mc:Choice>
    <mc:Fallback>
      <p:transition spd="slow" advTm="10000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1010276"/>
          <p:cNvPicPr>
            <a:picLocks noGrp="1" noChangeAspect="1"/>
          </p:cNvPicPr>
          <p:nvPr isPhoto="1"/>
        </p:nvPicPr>
        <p:blipFill>
          <a:blip r:embed="rId2" cstate="screen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5751159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 advTm="0">
        <p:checker/>
      </p:transition>
    </mc:Choice>
    <mc:Fallback>
      <p:transition spd="slow" advTm="0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507198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0000" advTm="0">
        <p:checker/>
      </p:transition>
    </mc:Choice>
    <mc:Fallback>
      <p:transition spd="slow" advTm="0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1010277"/>
          <p:cNvPicPr>
            <a:picLocks noGrp="1" noChangeAspect="1"/>
          </p:cNvPicPr>
          <p:nvPr isPhoto="1"/>
        </p:nvPicPr>
        <p:blipFill>
          <a:blip r:embed="rId2" cstate="screen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2660150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 advTm="0">
        <p:checker/>
      </p:transition>
    </mc:Choice>
    <mc:Fallback>
      <p:transition spd="slow" advTm="0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1010278"/>
          <p:cNvPicPr>
            <a:picLocks noGrp="1" noChangeAspect="1"/>
          </p:cNvPicPr>
          <p:nvPr isPhoto="1"/>
        </p:nvPicPr>
        <p:blipFill>
          <a:blip r:embed="rId2" cstate="screen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6408673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 advTm="0">
        <p:checker/>
      </p:transition>
    </mc:Choice>
    <mc:Fallback>
      <p:transition spd="slow" advTm="0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1010279"/>
          <p:cNvPicPr>
            <a:picLocks noGrp="1" noChangeAspect="1"/>
          </p:cNvPicPr>
          <p:nvPr isPhoto="1"/>
        </p:nvPicPr>
        <p:blipFill>
          <a:blip r:embed="rId2" cstate="screen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8844768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 advTm="0">
        <p:checker/>
      </p:transition>
    </mc:Choice>
    <mc:Fallback>
      <p:transition spd="slow" advTm="0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1010281"/>
          <p:cNvPicPr>
            <a:picLocks noGrp="1" noChangeAspect="1"/>
          </p:cNvPicPr>
          <p:nvPr isPhoto="1"/>
        </p:nvPicPr>
        <p:blipFill>
          <a:blip r:embed="rId2" cstate="screen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6857527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 advTm="0">
        <p:checker/>
      </p:transition>
    </mc:Choice>
    <mc:Fallback>
      <p:transition spd="slow" advTm="0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1010282"/>
          <p:cNvPicPr>
            <a:picLocks noGrp="1" noChangeAspect="1"/>
          </p:cNvPicPr>
          <p:nvPr isPhoto="1"/>
        </p:nvPicPr>
        <p:blipFill>
          <a:blip r:embed="rId2" cstate="screen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2639661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 advTm="0">
        <p:checker/>
      </p:transition>
    </mc:Choice>
    <mc:Fallback>
      <p:transition spd="slow" advTm="0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1010283"/>
          <p:cNvPicPr>
            <a:picLocks noGrp="1" noChangeAspect="1"/>
          </p:cNvPicPr>
          <p:nvPr isPhoto="1"/>
        </p:nvPicPr>
        <p:blipFill>
          <a:blip r:embed="rId2" cstate="screen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7257853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 advTm="0">
        <p:checker/>
      </p:transition>
    </mc:Choice>
    <mc:Fallback>
      <p:transition spd="slow" advTm="0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1010284"/>
          <p:cNvPicPr>
            <a:picLocks noGrp="1" noChangeAspect="1"/>
          </p:cNvPicPr>
          <p:nvPr isPhoto="1"/>
        </p:nvPicPr>
        <p:blipFill>
          <a:blip r:embed="rId2" cstate="screen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5978402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 advTm="0">
        <p:checker/>
      </p:transition>
    </mc:Choice>
    <mc:Fallback>
      <p:transition spd="slow" advTm="0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1010285"/>
          <p:cNvPicPr>
            <a:picLocks noGrp="1" noChangeAspect="1"/>
          </p:cNvPicPr>
          <p:nvPr isPhoto="1"/>
        </p:nvPicPr>
        <p:blipFill>
          <a:blip r:embed="rId2" cstate="screen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7406324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 advTm="0">
        <p:checker/>
      </p:transition>
    </mc:Choice>
    <mc:Fallback>
      <p:transition spd="slow" advTm="0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18</Words>
  <Application>Microsoft Office PowerPoint</Application>
  <PresentationFormat>Экран (4:3)</PresentationFormat>
  <Paragraphs>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Детское творчество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Детское творчество</dc:title>
  <dc:creator>Пользователь Windows</dc:creator>
  <cp:lastModifiedBy>Пользователь Windows</cp:lastModifiedBy>
  <cp:revision>6</cp:revision>
  <dcterms:created xsi:type="dcterms:W3CDTF">2014-04-16T16:14:41Z</dcterms:created>
  <dcterms:modified xsi:type="dcterms:W3CDTF">2017-10-20T11:02:47Z</dcterms:modified>
</cp:coreProperties>
</file>