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3" r:id="rId2"/>
    <p:sldId id="266" r:id="rId3"/>
    <p:sldId id="256" r:id="rId4"/>
    <p:sldId id="259" r:id="rId5"/>
    <p:sldId id="260" r:id="rId6"/>
    <p:sldId id="261" r:id="rId7"/>
    <p:sldId id="263" r:id="rId8"/>
    <p:sldId id="272" r:id="rId9"/>
    <p:sldId id="264" r:id="rId10"/>
    <p:sldId id="270" r:id="rId11"/>
    <p:sldId id="265" r:id="rId12"/>
    <p:sldId id="262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15" autoAdjust="0"/>
  </p:normalViewPr>
  <p:slideViewPr>
    <p:cSldViewPr>
      <p:cViewPr>
        <p:scale>
          <a:sx n="50" d="100"/>
          <a:sy n="50" d="100"/>
        </p:scale>
        <p:origin x="-1086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file:///C:\Users\Natasha\Desktop\&#1053;&#1077;&#1074;&#1080;&#1076;&#1080;&#1084;&#1099;&#1077;%20&#1095;&#1077;&#1088;&#1085;&#1080;&#1083;&#1072;\&#1074;&#1086;&#1083;&#1096;&#1077;&#1073;&#1085;&#1080;&#1082;&#1080;\&#1063;&#1091;&#1076;&#1086;%20&#1086;&#1089;&#1090;&#1088;&#1086;&#1074;%20&#1086;&#1073;&#1088;&#1077;&#1079;&#1082;&#1072;.mp3" TargetMode="External"/><Relationship Id="rId1" Type="http://schemas.openxmlformats.org/officeDocument/2006/relationships/audio" Target="file:///C:\Users\Natasha\Desktop\&#1053;&#1077;&#1074;&#1080;&#1076;&#1080;&#1084;&#1099;&#1077;%20&#1095;&#1077;&#1088;&#1085;&#1080;&#1083;&#1072;\&#1074;&#1086;&#1083;&#1096;&#1077;&#1073;&#1085;&#1080;&#1082;&#1080;\&#1063;&#1091;&#1076;&#1086;%20&#1086;&#1089;&#1090;&#1088;&#1086;&#1074;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bolutanova.ucoz.ru/Dnevnikuh/priroda-11.gif"/>
          <p:cNvPicPr>
            <a:picLocks noChangeAspect="1" noChangeArrowheads="1" noCrop="1"/>
          </p:cNvPicPr>
          <p:nvPr/>
        </p:nvPicPr>
        <p:blipFill>
          <a:blip r:embed="rId4">
            <a:lum contrast="-20000"/>
          </a:blip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pic>
        <p:nvPicPr>
          <p:cNvPr id="67586" name="Picture 2" descr="http://photos1.blogger.com/x/blogger2/646/951815824546044/760/z/743421/gse_multipart2073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1785926"/>
            <a:ext cx="6973447" cy="5573478"/>
          </a:xfrm>
          <a:prstGeom prst="rect">
            <a:avLst/>
          </a:prstGeom>
          <a:noFill/>
        </p:spPr>
      </p:pic>
      <p:pic>
        <p:nvPicPr>
          <p:cNvPr id="7" name="Чудо остр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215338" y="642918"/>
            <a:ext cx="304800" cy="304800"/>
          </a:xfrm>
          <a:prstGeom prst="rect">
            <a:avLst/>
          </a:prstGeom>
        </p:spPr>
      </p:pic>
      <p:pic>
        <p:nvPicPr>
          <p:cNvPr id="8" name="Чудо остров обрезк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42859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2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numSld="999"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bolutanova.ucoz.ru/Dnevnikuh/priroda-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pic>
        <p:nvPicPr>
          <p:cNvPr id="64514" name="Picture 2" descr="http://cristl.c.r.pic.centerblog.net/c00e991d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214422"/>
            <a:ext cx="2757512" cy="5170335"/>
          </a:xfrm>
          <a:prstGeom prst="rect">
            <a:avLst/>
          </a:prstGeom>
          <a:noFill/>
        </p:spPr>
      </p:pic>
      <p:pic>
        <p:nvPicPr>
          <p:cNvPr id="3" name="Picture 2" descr="http://cristl.c.r.pic.centerblog.net/c00e991d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142984"/>
            <a:ext cx="2757512" cy="5170335"/>
          </a:xfrm>
          <a:prstGeom prst="rect">
            <a:avLst/>
          </a:prstGeom>
          <a:noFill/>
        </p:spPr>
      </p:pic>
    </p:spTree>
  </p:cSld>
  <p:clrMapOvr>
    <a:masterClrMapping/>
  </p:clrMapOvr>
  <p:transition advTm="8253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bolutanova.ucoz.ru/Dnevnikuh/priroda-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pic>
        <p:nvPicPr>
          <p:cNvPr id="46082" name="Picture 2" descr="https://lh3.googleusercontent.com/-nDRA-2Fs6po/VVXeG2iT9NI/AAAAAAAB_zY/GwXPJOlN7tg/w426-h451/viernes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28604"/>
            <a:ext cx="5440742" cy="5763498"/>
          </a:xfrm>
          <a:prstGeom prst="rect">
            <a:avLst/>
          </a:prstGeom>
          <a:noFill/>
        </p:spPr>
      </p:pic>
    </p:spTree>
  </p:cSld>
  <p:clrMapOvr>
    <a:masterClrMapping/>
  </p:clrMapOvr>
  <p:transition advTm="1039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bolutanova.ucoz.ru/Dnevnikuh/priroda-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pic>
        <p:nvPicPr>
          <p:cNvPr id="43012" name="Picture 4" descr="http://www.moonbean666.50megs.com/images/wizard_raise_hands_hg_clr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500042"/>
            <a:ext cx="5834080" cy="5834080"/>
          </a:xfrm>
          <a:prstGeom prst="rect">
            <a:avLst/>
          </a:prstGeom>
          <a:noFill/>
        </p:spPr>
      </p:pic>
    </p:spTree>
  </p:cSld>
  <p:clrMapOvr>
    <a:masterClrMapping/>
  </p:clrMapOvr>
  <p:transition advTm="7675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bolutanova.ucoz.ru/Dnevnikuh/priroda-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pic>
        <p:nvPicPr>
          <p:cNvPr id="65538" name="Picture 2" descr="http://m.gifmania.com.tr/Hareketli-Gifler-Fantezi/Gif-Resimleri-Mitoloji/Animasyonlar-Cinler/Cinler-5662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000108"/>
            <a:ext cx="5453124" cy="5453124"/>
          </a:xfrm>
          <a:prstGeom prst="rect">
            <a:avLst/>
          </a:prstGeom>
          <a:noFill/>
        </p:spPr>
      </p:pic>
    </p:spTree>
  </p:cSld>
  <p:clrMapOvr>
    <a:masterClrMapping/>
  </p:clrMapOvr>
  <p:transition advTm="503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http://bolutanova.ucoz.ru/Dnevnikuh/priroda-11.gif"/>
          <p:cNvPicPr>
            <a:picLocks noChangeAspect="1" noChangeArrowheads="1" noCrop="1"/>
          </p:cNvPicPr>
          <p:nvPr/>
        </p:nvPicPr>
        <p:blipFill>
          <a:blip r:embed="rId2">
            <a:lum contrast="-20000"/>
          </a:blip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pic>
        <p:nvPicPr>
          <p:cNvPr id="48134" name="Picture 6" descr="http://ic.pics.livejournal.com/mama_ksusha/69374954/147344/147344_90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95553" y="1357298"/>
            <a:ext cx="4086254" cy="4714908"/>
          </a:xfrm>
          <a:prstGeom prst="rect">
            <a:avLst/>
          </a:prstGeom>
          <a:noFill/>
        </p:spPr>
      </p:pic>
    </p:spTree>
  </p:cSld>
  <p:clrMapOvr>
    <a:masterClrMapping/>
  </p:clrMapOvr>
  <p:transition advTm="7925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bolutanova.ucoz.ru/Dnevnikuh/priroda-11.gif"/>
          <p:cNvPicPr>
            <a:picLocks noChangeAspect="1" noChangeArrowheads="1" noCrop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pic>
        <p:nvPicPr>
          <p:cNvPr id="29698" name="Picture 2" descr="http://gifgifs.com/animations/names/n/neelie/neelie-29095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714356"/>
            <a:ext cx="2571768" cy="5707213"/>
          </a:xfrm>
          <a:prstGeom prst="rect">
            <a:avLst/>
          </a:prstGeom>
          <a:noFill/>
        </p:spPr>
      </p:pic>
    </p:spTree>
  </p:cSld>
  <p:clrMapOvr>
    <a:masterClrMapping/>
  </p:clrMapOvr>
  <p:transition advTm="725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bolutanova.ucoz.ru/Dnevnikuh/priroda-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pic>
        <p:nvPicPr>
          <p:cNvPr id="2050" name="Picture 2" descr="https://otvet.imgsmail.ru/download/30a5879d1522ee89befb78b3f14c6736_i-2374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785926"/>
            <a:ext cx="6177024" cy="4412160"/>
          </a:xfrm>
          <a:prstGeom prst="rect">
            <a:avLst/>
          </a:prstGeom>
          <a:noFill/>
        </p:spPr>
      </p:pic>
    </p:spTree>
  </p:cSld>
  <p:clrMapOvr>
    <a:masterClrMapping/>
  </p:clrMapOvr>
  <p:transition advTm="844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bolutanova.ucoz.ru/Dnevnikuh/priroda-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pic>
        <p:nvPicPr>
          <p:cNvPr id="1026" name="Picture 2" descr="http://escilon.ru/images/smiles/personal/484c12a6837c42eb7a1fb4209e7e989c/02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428736"/>
            <a:ext cx="2458649" cy="1666885"/>
          </a:xfrm>
          <a:prstGeom prst="rect">
            <a:avLst/>
          </a:prstGeom>
          <a:noFill/>
        </p:spPr>
      </p:pic>
      <p:pic>
        <p:nvPicPr>
          <p:cNvPr id="3" name="Picture 2" descr="http://escilon.ru/images/smiles/personal/484c12a6837c42eb7a1fb4209e7e989c/02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071546"/>
            <a:ext cx="2458649" cy="1666885"/>
          </a:xfrm>
          <a:prstGeom prst="rect">
            <a:avLst/>
          </a:prstGeom>
          <a:noFill/>
        </p:spPr>
      </p:pic>
      <p:pic>
        <p:nvPicPr>
          <p:cNvPr id="4" name="Picture 2" descr="http://escilon.ru/images/smiles/personal/484c12a6837c42eb7a1fb4209e7e989c/02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643314"/>
            <a:ext cx="2985503" cy="2024075"/>
          </a:xfrm>
          <a:prstGeom prst="rect">
            <a:avLst/>
          </a:prstGeom>
          <a:noFill/>
        </p:spPr>
      </p:pic>
    </p:spTree>
  </p:cSld>
  <p:clrMapOvr>
    <a:masterClrMapping/>
  </p:clrMapOvr>
  <p:transition advTm="720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bolutanova.ucoz.ru/Dnevnikuh/priroda-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pic>
        <p:nvPicPr>
          <p:cNvPr id="44034" name="Picture 2" descr="http://rs125.pbsrc.com/albums/p68/alongway99/Halloween%20Animations/Witch%20Animations/WitchBrewsWhite2.gif~c20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809752"/>
            <a:ext cx="4214842" cy="4214842"/>
          </a:xfrm>
          <a:prstGeom prst="rect">
            <a:avLst/>
          </a:prstGeom>
          <a:noFill/>
        </p:spPr>
      </p:pic>
    </p:spTree>
  </p:cSld>
  <p:clrMapOvr>
    <a:masterClrMapping/>
  </p:clrMapOvr>
  <p:transition advTm="918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bolutanova.ucoz.ru/Dnevnikuh/priroda-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pic>
        <p:nvPicPr>
          <p:cNvPr id="45060" name="Picture 4" descr="http://www.justcharmed.com/images/frogwiz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0"/>
            <a:ext cx="3396060" cy="5297856"/>
          </a:xfrm>
          <a:prstGeom prst="rect">
            <a:avLst/>
          </a:prstGeom>
          <a:noFill/>
        </p:spPr>
      </p:pic>
      <p:pic>
        <p:nvPicPr>
          <p:cNvPr id="4" name="Picture 4" descr="http://www.justcharmed.com/images/frogwiz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071546"/>
            <a:ext cx="3396060" cy="5297856"/>
          </a:xfrm>
          <a:prstGeom prst="rect">
            <a:avLst/>
          </a:prstGeom>
          <a:noFill/>
        </p:spPr>
      </p:pic>
    </p:spTree>
  </p:cSld>
  <p:clrMapOvr>
    <a:masterClrMapping/>
  </p:clrMapOvr>
  <p:transition advTm="909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bolutanova.ucoz.ru/Dnevnikuh/priroda-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pic>
        <p:nvPicPr>
          <p:cNvPr id="66562" name="Picture 2" descr="http://wdesk.ru/_ph/78/2/2574027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4422"/>
            <a:ext cx="3495107" cy="2362210"/>
          </a:xfrm>
          <a:prstGeom prst="rect">
            <a:avLst/>
          </a:prstGeom>
          <a:noFill/>
        </p:spPr>
      </p:pic>
      <p:pic>
        <p:nvPicPr>
          <p:cNvPr id="3" name="Picture 2" descr="http://wdesk.ru/_ph/78/2/2574027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714356"/>
            <a:ext cx="3495107" cy="2362210"/>
          </a:xfrm>
          <a:prstGeom prst="rect">
            <a:avLst/>
          </a:prstGeom>
          <a:noFill/>
        </p:spPr>
      </p:pic>
      <p:pic>
        <p:nvPicPr>
          <p:cNvPr id="4" name="Picture 2" descr="http://wdesk.ru/_ph/78/2/2574027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371186"/>
            <a:ext cx="4214842" cy="2848652"/>
          </a:xfrm>
          <a:prstGeom prst="rect">
            <a:avLst/>
          </a:prstGeom>
          <a:noFill/>
        </p:spPr>
      </p:pic>
    </p:spTree>
  </p:cSld>
  <p:clrMapOvr>
    <a:masterClrMapping/>
  </p:clrMapOvr>
  <p:transition advTm="872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bolutanova.ucoz.ru/Dnevnikuh/priroda-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pic>
        <p:nvPicPr>
          <p:cNvPr id="47106" name="Picture 2" descr="http://bestpage.sk/gif/horor/gif-bestpage-sk-54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214422"/>
            <a:ext cx="3966212" cy="4934344"/>
          </a:xfrm>
          <a:prstGeom prst="rect">
            <a:avLst/>
          </a:prstGeom>
          <a:noFill/>
        </p:spPr>
      </p:pic>
    </p:spTree>
  </p:cSld>
  <p:clrMapOvr>
    <a:masterClrMapping/>
  </p:clrMapOvr>
  <p:transition advTm="8954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C3D69B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</TotalTime>
  <Words>0</Words>
  <PresentationFormat>Экран (4:3)</PresentationFormat>
  <Paragraphs>0</Paragraphs>
  <Slides>13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</dc:creator>
  <cp:lastModifiedBy>Natasha</cp:lastModifiedBy>
  <cp:revision>8</cp:revision>
  <dcterms:created xsi:type="dcterms:W3CDTF">2016-04-10T11:19:45Z</dcterms:created>
  <dcterms:modified xsi:type="dcterms:W3CDTF">2017-10-20T05:24:44Z</dcterms:modified>
</cp:coreProperties>
</file>