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309" y="-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2;&#1086;&#1089;&#1087;&#1080;&#1090;&#1072;&#1090;&#1077;&#1083;&#1100;%20&#1075;&#1086;&#1076;&#1072;\2.%20Zodiac%20-%20&#1050;&#1086;&#1089;&#1084;&#1080;&#1095;&#1077;&#1089;&#1082;&#1072;&#1103;%20&#1084;&#1091;&#1079;&#1099;&#1082;&#1072;-%20&#1042;%20&#1089;&#1074;&#1077;&#1090;&#1077;%20&#1057;&#1072;&#1090;&#1091;&#1088;&#1085;&#1072;.mp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2. Zodiac - Космическая музыка- В свете Сатур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Кристина\Desktop\ggg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7802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5001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Делаем сгиб к намеченной линии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10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700092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Еще один сгиб. </a:t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Модуль готов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6" name="Содержимое 5" descr="C:\Users\User\Desktop\124___04\IMG_081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714488"/>
            <a:ext cx="721523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9704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Сделать таких модулей </a:t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8 штук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12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714488"/>
            <a:ext cx="735811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Соединим модули с помощью клея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1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643050"/>
            <a:ext cx="742955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29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Звезда готова!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0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764386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ристина\Desktop\skoplenie-zvezd-nebo-zvezdn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321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ристина\Desktop\dee1c37befb03ece4dda288f635ea3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ристина\Desktop\0d1282fda886729ce56e63f10f7ddd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70485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664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92D050"/>
                </a:solidFill>
              </a:rPr>
              <a:t>Оригами </a:t>
            </a:r>
            <a:br>
              <a:rPr lang="ru-RU" b="1" i="1" dirty="0" smtClean="0">
                <a:solidFill>
                  <a:srgbClr val="92D050"/>
                </a:solidFill>
              </a:rPr>
            </a:br>
            <a:r>
              <a:rPr lang="ru-RU" b="1" i="1" dirty="0" smtClean="0">
                <a:solidFill>
                  <a:srgbClr val="92D050"/>
                </a:solidFill>
              </a:rPr>
              <a:t>«Звездное путешествие» </a:t>
            </a:r>
            <a:br>
              <a:rPr lang="ru-RU" b="1" i="1" dirty="0" smtClean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Алгоритм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esktop\124___04\IMG_080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714488"/>
            <a:ext cx="6715172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804052"/>
          </a:xfrm>
        </p:spPr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Подготовим 8 квадратов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06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071546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5184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Сгибаем квадрат по диагонали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0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571612"/>
            <a:ext cx="721523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Сгибаем стороны к середине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0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428736"/>
            <a:ext cx="7072362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858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D050"/>
                </a:solidFill>
              </a:rPr>
              <a:t>Развернем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C:\Users\User\Desktop\124___04\IMG_080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285860"/>
            <a:ext cx="7429552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</TotalTime>
  <Words>33</Words>
  <Application>Microsoft Office PowerPoint</Application>
  <PresentationFormat>Экран (4:3)</PresentationFormat>
  <Paragraphs>10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Оригами  «Звездное путешествие»  Алгоритм работы </vt:lpstr>
      <vt:lpstr>Подготовим 8 квадратов</vt:lpstr>
      <vt:lpstr>Сгибаем квадрат по диагонали</vt:lpstr>
      <vt:lpstr>Сгибаем стороны к середине</vt:lpstr>
      <vt:lpstr>Развернем</vt:lpstr>
      <vt:lpstr>Делаем сгиб к намеченной линии</vt:lpstr>
      <vt:lpstr>Еще один сгиб.  Модуль готов</vt:lpstr>
      <vt:lpstr>Сделать таких модулей  8 штук</vt:lpstr>
      <vt:lpstr>Соединим модули с помощью клея</vt:lpstr>
      <vt:lpstr>Звезда готова!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Ноут</cp:lastModifiedBy>
  <cp:revision>12</cp:revision>
  <dcterms:created xsi:type="dcterms:W3CDTF">2016-04-24T14:56:23Z</dcterms:created>
  <dcterms:modified xsi:type="dcterms:W3CDTF">2017-10-20T14:01:32Z</dcterms:modified>
</cp:coreProperties>
</file>