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CFD95-9501-4D04-9974-77CE1F00BB5C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FBB73-B4E0-47D0-951B-B2ECC35D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62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FBB73-B4E0-47D0-951B-B2ECC35D772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615078-761D-4A7A-8E6F-A4402676E229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83530E-DFA0-48B8-9C88-BB93DB24456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23574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Авам</a:t>
            </a:r>
            <a:r>
              <a:rPr lang="ru-RU" dirty="0" smtClean="0"/>
              <a:t>, </a:t>
            </a:r>
            <a:r>
              <a:rPr lang="ru-RU" dirty="0" err="1" smtClean="0"/>
              <a:t>ачам</a:t>
            </a:r>
            <a:r>
              <a:rPr lang="ru-RU" dirty="0" smtClean="0"/>
              <a:t> база мен – </a:t>
            </a:r>
            <a:r>
              <a:rPr lang="ru-RU" dirty="0" err="1" smtClean="0"/>
              <a:t>номчуттунар</a:t>
            </a:r>
            <a:r>
              <a:rPr lang="ru-RU" dirty="0" smtClean="0"/>
              <a:t> </a:t>
            </a:r>
            <a:r>
              <a:rPr lang="ru-RU" dirty="0" err="1" smtClean="0"/>
              <a:t>ог-буле</a:t>
            </a:r>
            <a:r>
              <a:rPr lang="ru-RU" dirty="0" smtClean="0"/>
              <a:t> бис».</a:t>
            </a:r>
            <a:br>
              <a:rPr lang="ru-RU" dirty="0" smtClean="0"/>
            </a:b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539864"/>
            <a:ext cx="7183368" cy="1389334"/>
          </a:xfrm>
        </p:spPr>
        <p:txBody>
          <a:bodyPr/>
          <a:lstStyle/>
          <a:p>
            <a:r>
              <a:rPr lang="ru-RU" dirty="0" smtClean="0"/>
              <a:t>(</a:t>
            </a:r>
            <a:r>
              <a:rPr lang="ru-RU" dirty="0" err="1" smtClean="0"/>
              <a:t>Сагынгырлар</a:t>
            </a:r>
            <a:r>
              <a:rPr lang="ru-RU" dirty="0" smtClean="0"/>
              <a:t>, </a:t>
            </a:r>
            <a:r>
              <a:rPr lang="ru-RU" dirty="0" err="1" smtClean="0"/>
              <a:t>тывынгырлар</a:t>
            </a:r>
            <a:r>
              <a:rPr lang="ru-RU" dirty="0" smtClean="0"/>
              <a:t> </a:t>
            </a:r>
            <a:r>
              <a:rPr lang="ru-RU" dirty="0" err="1" smtClean="0"/>
              <a:t>моорейи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7-ги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7. </a:t>
            </a:r>
            <a:r>
              <a:rPr lang="ru-RU" sz="3600" dirty="0" err="1" smtClean="0"/>
              <a:t>Бегемотиктернин</a:t>
            </a:r>
            <a:r>
              <a:rPr lang="ru-RU" sz="3600" dirty="0" smtClean="0"/>
              <a:t> </a:t>
            </a:r>
            <a:r>
              <a:rPr lang="ru-RU" sz="3600" dirty="0" err="1" smtClean="0"/>
              <a:t>чузу</a:t>
            </a:r>
            <a:r>
              <a:rPr lang="ru-RU" sz="3600" dirty="0" smtClean="0"/>
              <a:t> </a:t>
            </a:r>
            <a:r>
              <a:rPr lang="ru-RU" sz="3600" dirty="0" err="1" smtClean="0"/>
              <a:t>аарып</a:t>
            </a:r>
            <a:r>
              <a:rPr lang="ru-RU" sz="3600" dirty="0" smtClean="0"/>
              <a:t> </a:t>
            </a:r>
            <a:r>
              <a:rPr lang="ru-RU" sz="3600" dirty="0" err="1" smtClean="0"/>
              <a:t>турганыл</a:t>
            </a:r>
            <a:r>
              <a:rPr lang="ru-RU" sz="3600" dirty="0" smtClean="0"/>
              <a:t>?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                                      </a:t>
            </a:r>
            <a:r>
              <a:rPr lang="ru-RU" sz="3600" dirty="0" err="1" smtClean="0"/>
              <a:t>Ишти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8-ки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8. </a:t>
            </a:r>
            <a:r>
              <a:rPr lang="ru-RU" sz="3600" dirty="0" err="1" smtClean="0"/>
              <a:t>Кым</a:t>
            </a:r>
            <a:r>
              <a:rPr lang="ru-RU" sz="3600" dirty="0" smtClean="0"/>
              <a:t> </a:t>
            </a:r>
            <a:r>
              <a:rPr lang="ru-RU" sz="3600" dirty="0" err="1" smtClean="0"/>
              <a:t>деп</a:t>
            </a:r>
            <a:r>
              <a:rPr lang="ru-RU" sz="3600" dirty="0" smtClean="0"/>
              <a:t> </a:t>
            </a:r>
            <a:r>
              <a:rPr lang="ru-RU" sz="3600" dirty="0" err="1" smtClean="0"/>
              <a:t>литературлуг</a:t>
            </a:r>
            <a:r>
              <a:rPr lang="ru-RU" sz="3600" dirty="0" smtClean="0"/>
              <a:t> </a:t>
            </a:r>
            <a:r>
              <a:rPr lang="ru-RU" sz="3600" dirty="0" err="1" smtClean="0"/>
              <a:t>маадыр</a:t>
            </a:r>
            <a:r>
              <a:rPr lang="ru-RU" sz="3600" dirty="0" smtClean="0"/>
              <a:t> </a:t>
            </a:r>
            <a:r>
              <a:rPr lang="ru-RU" sz="3600" dirty="0" err="1" smtClean="0"/>
              <a:t>узуну-биле</a:t>
            </a:r>
            <a:r>
              <a:rPr lang="ru-RU" sz="3600" dirty="0" smtClean="0"/>
              <a:t> </a:t>
            </a:r>
            <a:r>
              <a:rPr lang="ru-RU" sz="3600" dirty="0" err="1" smtClean="0"/>
              <a:t>ылгалып</a:t>
            </a:r>
            <a:r>
              <a:rPr lang="ru-RU" sz="3600" dirty="0" smtClean="0"/>
              <a:t> </a:t>
            </a:r>
            <a:r>
              <a:rPr lang="ru-RU" sz="3600" dirty="0" err="1" smtClean="0"/>
              <a:t>турганыл</a:t>
            </a:r>
            <a:r>
              <a:rPr lang="ru-RU" sz="3600" dirty="0" smtClean="0"/>
              <a:t>?</a:t>
            </a:r>
          </a:p>
          <a:p>
            <a:r>
              <a:rPr lang="ru-RU" sz="3600" dirty="0" smtClean="0"/>
              <a:t>         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                             Степа </a:t>
            </a:r>
            <a:r>
              <a:rPr lang="ru-RU" sz="3600" dirty="0" err="1" smtClean="0"/>
              <a:t>акый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9-ку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9. </a:t>
            </a:r>
            <a:r>
              <a:rPr lang="ru-RU" sz="3600" dirty="0" err="1" smtClean="0"/>
              <a:t>Мойдодыр</a:t>
            </a:r>
            <a:r>
              <a:rPr lang="ru-RU" sz="3600" dirty="0" smtClean="0"/>
              <a:t> </a:t>
            </a:r>
            <a:r>
              <a:rPr lang="ru-RU" sz="3600" dirty="0" err="1" smtClean="0"/>
              <a:t>дээрге</a:t>
            </a:r>
            <a:r>
              <a:rPr lang="ru-RU" sz="3600" dirty="0" smtClean="0"/>
              <a:t> </a:t>
            </a:r>
            <a:r>
              <a:rPr lang="ru-RU" sz="3600" dirty="0" err="1" smtClean="0"/>
              <a:t>кымыл</a:t>
            </a:r>
            <a:r>
              <a:rPr lang="ru-RU" sz="3600" dirty="0" smtClean="0"/>
              <a:t>?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              </a:t>
            </a:r>
            <a:r>
              <a:rPr lang="ru-RU" sz="3600" dirty="0" err="1" smtClean="0"/>
              <a:t>Чунар</a:t>
            </a:r>
            <a:r>
              <a:rPr lang="ru-RU" sz="3600" dirty="0" smtClean="0"/>
              <a:t> </a:t>
            </a:r>
            <a:r>
              <a:rPr lang="ru-RU" sz="3600" dirty="0" err="1" smtClean="0"/>
              <a:t>демирлернин</a:t>
            </a:r>
            <a:r>
              <a:rPr lang="ru-RU" sz="3600" dirty="0" smtClean="0"/>
              <a:t> </a:t>
            </a:r>
            <a:r>
              <a:rPr lang="ru-RU" sz="3600" dirty="0" err="1" smtClean="0"/>
              <a:t>начальниги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10-гу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10. </a:t>
            </a:r>
            <a:r>
              <a:rPr lang="ru-RU" sz="4000" dirty="0" err="1" smtClean="0"/>
              <a:t>Хар</a:t>
            </a:r>
            <a:r>
              <a:rPr lang="ru-RU" sz="4000" dirty="0" smtClean="0"/>
              <a:t> </a:t>
            </a:r>
            <a:r>
              <a:rPr lang="ru-RU" sz="4000" dirty="0" err="1" smtClean="0"/>
              <a:t>кадын-биле</a:t>
            </a:r>
            <a:r>
              <a:rPr lang="ru-RU" sz="4000" dirty="0" smtClean="0"/>
              <a:t> </a:t>
            </a:r>
            <a:r>
              <a:rPr lang="ru-RU" sz="4000" dirty="0" err="1" smtClean="0"/>
              <a:t>удур</a:t>
            </a:r>
            <a:r>
              <a:rPr lang="ru-RU" sz="4000" dirty="0" smtClean="0"/>
              <a:t> </a:t>
            </a:r>
            <a:r>
              <a:rPr lang="ru-RU" sz="4000" dirty="0" err="1" smtClean="0"/>
              <a:t>туржуп</a:t>
            </a:r>
            <a:r>
              <a:rPr lang="ru-RU" sz="4000" dirty="0" smtClean="0"/>
              <a:t> </a:t>
            </a:r>
            <a:r>
              <a:rPr lang="ru-RU" sz="4000" dirty="0" err="1" smtClean="0"/>
              <a:t>турган</a:t>
            </a:r>
            <a:r>
              <a:rPr lang="ru-RU" sz="4000" dirty="0" smtClean="0"/>
              <a:t> </a:t>
            </a:r>
            <a:r>
              <a:rPr lang="ru-RU" sz="4000" dirty="0" err="1" smtClean="0"/>
              <a:t>уругнун</a:t>
            </a:r>
            <a:r>
              <a:rPr lang="ru-RU" sz="4000" dirty="0" smtClean="0"/>
              <a:t> </a:t>
            </a:r>
            <a:r>
              <a:rPr lang="ru-RU" sz="4000" dirty="0" err="1" smtClean="0"/>
              <a:t>адын</a:t>
            </a:r>
            <a:r>
              <a:rPr lang="ru-RU" sz="4000" dirty="0" smtClean="0"/>
              <a:t> </a:t>
            </a:r>
            <a:r>
              <a:rPr lang="ru-RU" sz="4000" dirty="0" err="1" smtClean="0"/>
              <a:t>адаар</a:t>
            </a:r>
            <a:r>
              <a:rPr lang="ru-RU" sz="4000" dirty="0" smtClean="0"/>
              <a:t>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dirty="0" smtClean="0"/>
              <a:t>                                          Герда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3-ку тур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Мурнааныныӊ морузу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Соӊнааныныӊ шорузу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Карточкалар</a:t>
            </a:r>
            <a:r>
              <a:rPr lang="ru-RU" dirty="0" smtClean="0"/>
              <a:t>  </a:t>
            </a:r>
            <a:r>
              <a:rPr lang="ru-RU" dirty="0" err="1" smtClean="0"/>
              <a:t>улеп</a:t>
            </a:r>
            <a:r>
              <a:rPr lang="ru-RU" dirty="0" smtClean="0"/>
              <a:t> </a:t>
            </a:r>
            <a:r>
              <a:rPr lang="ru-RU" dirty="0" err="1" smtClean="0"/>
              <a:t>бээрге</a:t>
            </a:r>
            <a:r>
              <a:rPr lang="ru-RU" dirty="0" smtClean="0"/>
              <a:t> </a:t>
            </a:r>
            <a:r>
              <a:rPr lang="ru-RU" dirty="0" err="1" smtClean="0"/>
              <a:t>тургузар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Ада-иелерге</a:t>
            </a:r>
            <a:r>
              <a:rPr lang="ru-RU" dirty="0" smtClean="0"/>
              <a:t> </a:t>
            </a:r>
            <a:r>
              <a:rPr lang="ru-RU" dirty="0" err="1" smtClean="0"/>
              <a:t>оюн</a:t>
            </a:r>
            <a:r>
              <a:rPr lang="ru-RU" dirty="0" smtClean="0"/>
              <a:t> «</a:t>
            </a:r>
            <a:r>
              <a:rPr lang="ru-RU" dirty="0" err="1" smtClean="0"/>
              <a:t>Путанница</a:t>
            </a:r>
            <a:r>
              <a:rPr lang="ru-RU" dirty="0" smtClean="0"/>
              <a:t>»: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Наша Маша громко плачет:</a:t>
            </a:r>
          </a:p>
          <a:p>
            <a:r>
              <a:rPr lang="ru-RU" dirty="0" smtClean="0"/>
              <a:t>Уронила в речку мячик             (Таня)</a:t>
            </a:r>
          </a:p>
          <a:p>
            <a:endParaRPr lang="ru-RU" dirty="0" smtClean="0"/>
          </a:p>
          <a:p>
            <a:r>
              <a:rPr lang="ru-RU" dirty="0" smtClean="0"/>
              <a:t>2. Идет медведь качается,</a:t>
            </a:r>
          </a:p>
          <a:p>
            <a:r>
              <a:rPr lang="ru-RU" dirty="0" smtClean="0"/>
              <a:t>Вздыхает на ходу</a:t>
            </a:r>
          </a:p>
          <a:p>
            <a:r>
              <a:rPr lang="ru-RU" dirty="0" smtClean="0"/>
              <a:t>«Ох, доска кончается,</a:t>
            </a:r>
          </a:p>
          <a:p>
            <a:r>
              <a:rPr lang="ru-RU" dirty="0" smtClean="0"/>
              <a:t>  Сейчас я упаду»                    (Бычок)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 Жил старик со своею женою</a:t>
            </a:r>
          </a:p>
          <a:p>
            <a:r>
              <a:rPr lang="ru-RU" dirty="0" smtClean="0"/>
              <a:t>У самого синего моря                   (Старуха)</a:t>
            </a:r>
          </a:p>
          <a:p>
            <a:endParaRPr lang="ru-RU" dirty="0" smtClean="0"/>
          </a:p>
          <a:p>
            <a:r>
              <a:rPr lang="ru-RU" dirty="0" smtClean="0"/>
              <a:t>4. Плутовка к дереву</a:t>
            </a:r>
          </a:p>
          <a:p>
            <a:r>
              <a:rPr lang="ru-RU" dirty="0" smtClean="0"/>
              <a:t>На цыпочках подходит,</a:t>
            </a:r>
          </a:p>
          <a:p>
            <a:r>
              <a:rPr lang="ru-RU" dirty="0" smtClean="0"/>
              <a:t>Вертит хвостом,</a:t>
            </a:r>
          </a:p>
          <a:p>
            <a:r>
              <a:rPr lang="ru-RU" dirty="0" smtClean="0"/>
              <a:t>С лягушки глаз не сводит…                                        </a:t>
            </a:r>
          </a:p>
          <a:p>
            <a:r>
              <a:rPr lang="ru-RU" dirty="0" smtClean="0"/>
              <a:t>                                                          (Вороны)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err="1" smtClean="0"/>
              <a:t>Кандыг</a:t>
            </a:r>
            <a:r>
              <a:rPr lang="ru-RU" sz="4400" dirty="0" smtClean="0"/>
              <a:t> </a:t>
            </a:r>
            <a:r>
              <a:rPr lang="ru-RU" sz="4400" dirty="0" err="1" smtClean="0"/>
              <a:t>бир</a:t>
            </a:r>
            <a:r>
              <a:rPr lang="ru-RU" sz="4400" dirty="0" smtClean="0"/>
              <a:t> </a:t>
            </a:r>
            <a:r>
              <a:rPr lang="ru-RU" sz="4400" dirty="0" err="1" smtClean="0"/>
              <a:t>уруглар</a:t>
            </a:r>
            <a:r>
              <a:rPr lang="ru-RU" sz="4400" dirty="0" smtClean="0"/>
              <a:t> </a:t>
            </a:r>
            <a:r>
              <a:rPr lang="ru-RU" sz="4400" dirty="0" err="1" smtClean="0"/>
              <a:t>солунун</a:t>
            </a:r>
            <a:r>
              <a:rPr lang="ru-RU" sz="4400" dirty="0" smtClean="0"/>
              <a:t> азы </a:t>
            </a:r>
            <a:r>
              <a:rPr lang="ru-RU" sz="4400" dirty="0" err="1" smtClean="0"/>
              <a:t>сеткуулун</a:t>
            </a:r>
            <a:r>
              <a:rPr lang="ru-RU" sz="4400" dirty="0" smtClean="0"/>
              <a:t> </a:t>
            </a:r>
            <a:r>
              <a:rPr lang="ru-RU" sz="4400" dirty="0" err="1" smtClean="0"/>
              <a:t>рекламалаар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err="1" smtClean="0"/>
              <a:t>бажынга</a:t>
            </a:r>
            <a:r>
              <a:rPr lang="ru-RU" dirty="0" smtClean="0"/>
              <a:t> </a:t>
            </a:r>
            <a:r>
              <a:rPr lang="ru-RU" dirty="0" err="1" smtClean="0"/>
              <a:t>онаалга</a:t>
            </a:r>
            <a:r>
              <a:rPr lang="ru-RU" dirty="0" smtClean="0"/>
              <a:t> </a:t>
            </a:r>
            <a:r>
              <a:rPr lang="ru-RU" dirty="0" err="1" smtClean="0"/>
              <a:t>белеткенип</a:t>
            </a:r>
            <a:r>
              <a:rPr lang="ru-RU" dirty="0" smtClean="0"/>
              <a:t> </a:t>
            </a:r>
            <a:r>
              <a:rPr lang="ru-RU" dirty="0" err="1" smtClean="0"/>
              <a:t>алыр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Ном </a:t>
            </a:r>
            <a:r>
              <a:rPr lang="ru-RU" dirty="0" err="1" smtClean="0"/>
              <a:t>дугайында</a:t>
            </a:r>
            <a:r>
              <a:rPr lang="ru-RU" dirty="0" smtClean="0"/>
              <a:t> </a:t>
            </a:r>
            <a:r>
              <a:rPr lang="ru-RU" dirty="0" err="1" smtClean="0"/>
              <a:t>тоол</a:t>
            </a:r>
            <a:r>
              <a:rPr lang="ru-RU" dirty="0" smtClean="0"/>
              <a:t> </a:t>
            </a:r>
            <a:r>
              <a:rPr lang="ru-RU" dirty="0" err="1" smtClean="0"/>
              <a:t>чогаадыр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(10 минут </a:t>
            </a:r>
            <a:r>
              <a:rPr lang="ru-RU" sz="4000" dirty="0" err="1" smtClean="0"/>
              <a:t>иштинде</a:t>
            </a:r>
            <a:r>
              <a:rPr lang="ru-RU" sz="4000" dirty="0" smtClean="0"/>
              <a:t>) </a:t>
            </a:r>
            <a:r>
              <a:rPr lang="ru-RU" sz="4000" dirty="0" err="1" smtClean="0"/>
              <a:t>Оюннар</a:t>
            </a:r>
            <a:r>
              <a:rPr lang="ru-RU" sz="4000" dirty="0" smtClean="0"/>
              <a:t> </a:t>
            </a:r>
            <a:r>
              <a:rPr lang="ru-RU" sz="4000" dirty="0" err="1" smtClean="0"/>
              <a:t>айтырыгларга</a:t>
            </a:r>
            <a:r>
              <a:rPr lang="ru-RU" sz="4000" dirty="0" smtClean="0"/>
              <a:t> </a:t>
            </a:r>
            <a:r>
              <a:rPr lang="ru-RU" sz="4000" dirty="0" err="1" smtClean="0"/>
              <a:t>харыылыыр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Онзагай</a:t>
            </a:r>
            <a:r>
              <a:rPr lang="ru-RU" dirty="0" smtClean="0"/>
              <a:t> </a:t>
            </a:r>
            <a:r>
              <a:rPr lang="ru-RU" dirty="0" err="1" smtClean="0"/>
              <a:t>хуннун</a:t>
            </a:r>
            <a:r>
              <a:rPr lang="ru-RU" dirty="0" smtClean="0"/>
              <a:t> </a:t>
            </a:r>
            <a:r>
              <a:rPr lang="ru-RU" dirty="0" err="1" smtClean="0"/>
              <a:t>хулумзуруу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1</a:t>
            </a:r>
            <a:r>
              <a:rPr lang="ru-RU" sz="3600" dirty="0" smtClean="0"/>
              <a:t>. Кара </a:t>
            </a:r>
            <a:r>
              <a:rPr lang="ru-RU" sz="3600" dirty="0" err="1" smtClean="0"/>
              <a:t>чер</a:t>
            </a:r>
            <a:r>
              <a:rPr lang="ru-RU" sz="3600" dirty="0" smtClean="0"/>
              <a:t> </a:t>
            </a:r>
            <a:r>
              <a:rPr lang="ru-RU" sz="3600" dirty="0" err="1" smtClean="0"/>
              <a:t>кыры-биле</a:t>
            </a:r>
            <a:r>
              <a:rPr lang="ru-RU" sz="3600" dirty="0" smtClean="0"/>
              <a:t> </a:t>
            </a:r>
            <a:r>
              <a:rPr lang="ru-RU" sz="3600" dirty="0" err="1" smtClean="0"/>
              <a:t>ак</a:t>
            </a:r>
            <a:r>
              <a:rPr lang="ru-RU" sz="3600" dirty="0" smtClean="0"/>
              <a:t> </a:t>
            </a:r>
            <a:r>
              <a:rPr lang="ru-RU" sz="3600" dirty="0" err="1" smtClean="0"/>
              <a:t>койгун</a:t>
            </a:r>
            <a:r>
              <a:rPr lang="ru-RU" sz="3600" dirty="0" smtClean="0"/>
              <a:t> </a:t>
            </a:r>
            <a:r>
              <a:rPr lang="ru-RU" sz="3600" dirty="0" err="1" smtClean="0"/>
              <a:t>маннап</a:t>
            </a:r>
            <a:r>
              <a:rPr lang="ru-RU" sz="3600" dirty="0" smtClean="0"/>
              <a:t> </a:t>
            </a:r>
            <a:r>
              <a:rPr lang="ru-RU" sz="3600" dirty="0" err="1" smtClean="0"/>
              <a:t>эрти</a:t>
            </a:r>
            <a:r>
              <a:rPr lang="ru-RU" sz="3600" dirty="0" smtClean="0"/>
              <a:t>!         </a:t>
            </a:r>
          </a:p>
          <a:p>
            <a:pPr>
              <a:buNone/>
            </a:pPr>
            <a:r>
              <a:rPr lang="ru-RU" dirty="0" smtClean="0"/>
              <a:t>                   (</a:t>
            </a:r>
            <a:r>
              <a:rPr lang="ru-RU" dirty="0" err="1" smtClean="0"/>
              <a:t>чугай-биле</a:t>
            </a:r>
            <a:r>
              <a:rPr lang="ru-RU" dirty="0" smtClean="0"/>
              <a:t> </a:t>
            </a:r>
            <a:r>
              <a:rPr lang="ru-RU" dirty="0" err="1" smtClean="0"/>
              <a:t>самбырага</a:t>
            </a:r>
            <a:r>
              <a:rPr lang="ru-RU" dirty="0" smtClean="0"/>
              <a:t>  </a:t>
            </a:r>
            <a:r>
              <a:rPr lang="ru-RU" dirty="0" err="1" smtClean="0"/>
              <a:t>бижиири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sz="3200" dirty="0" err="1" smtClean="0"/>
              <a:t>Уш</a:t>
            </a:r>
            <a:r>
              <a:rPr lang="ru-RU" sz="3200" dirty="0" smtClean="0"/>
              <a:t> </a:t>
            </a:r>
            <a:r>
              <a:rPr lang="ru-RU" sz="3200" dirty="0" err="1" smtClean="0"/>
              <a:t>кижи</a:t>
            </a:r>
            <a:r>
              <a:rPr lang="ru-RU" sz="3200" dirty="0" smtClean="0"/>
              <a:t> </a:t>
            </a:r>
            <a:r>
              <a:rPr lang="ru-RU" sz="3200" dirty="0" err="1" smtClean="0"/>
              <a:t>чангыс</a:t>
            </a:r>
            <a:r>
              <a:rPr lang="ru-RU" sz="3200" dirty="0" smtClean="0"/>
              <a:t> </a:t>
            </a:r>
            <a:r>
              <a:rPr lang="ru-RU" sz="3200" dirty="0" err="1" smtClean="0"/>
              <a:t>андазын-биле</a:t>
            </a:r>
            <a:r>
              <a:rPr lang="ru-RU" sz="3200" dirty="0" smtClean="0"/>
              <a:t> </a:t>
            </a:r>
            <a:r>
              <a:rPr lang="ru-RU" sz="3200" dirty="0" err="1" smtClean="0"/>
              <a:t>чарып</a:t>
            </a:r>
            <a:r>
              <a:rPr lang="ru-RU" sz="3200" dirty="0" smtClean="0"/>
              <a:t> </a:t>
            </a:r>
            <a:r>
              <a:rPr lang="ru-RU" sz="3200" dirty="0" err="1" smtClean="0"/>
              <a:t>турар</a:t>
            </a:r>
            <a:r>
              <a:rPr lang="ru-RU" sz="3200" dirty="0" smtClean="0"/>
              <a:t>.    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(</a:t>
            </a:r>
            <a:r>
              <a:rPr lang="ru-RU" dirty="0" err="1" smtClean="0"/>
              <a:t>Холдарынар</a:t>
            </a:r>
            <a:r>
              <a:rPr lang="ru-RU" dirty="0" smtClean="0"/>
              <a:t> </a:t>
            </a:r>
            <a:r>
              <a:rPr lang="ru-RU" dirty="0" err="1" smtClean="0"/>
              <a:t>бижиири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sz="2800" dirty="0" err="1" smtClean="0"/>
              <a:t>Хөйлен эвес</a:t>
            </a:r>
            <a:r>
              <a:rPr lang="ru-RU" sz="2800" dirty="0" smtClean="0"/>
              <a:t> </a:t>
            </a:r>
            <a:r>
              <a:rPr lang="ru-RU" sz="2800" dirty="0" err="1" smtClean="0"/>
              <a:t>даарап</a:t>
            </a:r>
            <a:r>
              <a:rPr lang="ru-RU" sz="2800" dirty="0" smtClean="0"/>
              <a:t> </a:t>
            </a:r>
            <a:r>
              <a:rPr lang="ru-RU" sz="2800" dirty="0" err="1" smtClean="0"/>
              <a:t>каан</a:t>
            </a:r>
            <a:r>
              <a:rPr lang="ru-RU" sz="2800" dirty="0" smtClean="0"/>
              <a:t>, </a:t>
            </a:r>
            <a:r>
              <a:rPr lang="ru-RU" sz="2800" dirty="0" err="1" smtClean="0"/>
              <a:t>кижи</a:t>
            </a:r>
            <a:r>
              <a:rPr lang="ru-RU" sz="2800" dirty="0" smtClean="0"/>
              <a:t> </a:t>
            </a:r>
            <a:r>
              <a:rPr lang="ru-RU" sz="2800" dirty="0" err="1" smtClean="0"/>
              <a:t>эвес</a:t>
            </a:r>
            <a:r>
              <a:rPr lang="ru-RU" sz="2800" dirty="0" smtClean="0"/>
              <a:t> </a:t>
            </a:r>
            <a:r>
              <a:rPr lang="ru-RU" sz="2800" dirty="0" err="1" smtClean="0"/>
              <a:t>чугааланыр</a:t>
            </a:r>
            <a:r>
              <a:rPr lang="ru-RU" sz="2800" dirty="0" smtClean="0"/>
              <a:t>.                                  </a:t>
            </a:r>
            <a:r>
              <a:rPr lang="ru-RU" dirty="0" smtClean="0"/>
              <a:t>(Ном)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Сорулгазы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/>
              <a:t>1. Ном- </a:t>
            </a:r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чоок</a:t>
            </a:r>
            <a:r>
              <a:rPr lang="ru-RU" dirty="0" smtClean="0"/>
              <a:t> </a:t>
            </a:r>
            <a:r>
              <a:rPr lang="ru-RU" dirty="0" err="1" smtClean="0"/>
              <a:t>оннуу</a:t>
            </a:r>
            <a:r>
              <a:rPr lang="ru-RU" dirty="0" smtClean="0"/>
              <a:t>, </a:t>
            </a:r>
            <a:r>
              <a:rPr lang="ru-RU" dirty="0" err="1" smtClean="0"/>
              <a:t>дузалакчызы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чувени</a:t>
            </a:r>
            <a:r>
              <a:rPr lang="ru-RU" dirty="0" smtClean="0"/>
              <a:t> </a:t>
            </a:r>
            <a:r>
              <a:rPr lang="ru-RU" dirty="0" err="1" smtClean="0"/>
              <a:t>билиндирер</a:t>
            </a:r>
            <a:r>
              <a:rPr lang="ru-RU" dirty="0" smtClean="0"/>
              <a:t>. </a:t>
            </a:r>
            <a:r>
              <a:rPr lang="ru-RU" dirty="0" err="1" smtClean="0"/>
              <a:t>Номче</a:t>
            </a:r>
            <a:r>
              <a:rPr lang="ru-RU" dirty="0" smtClean="0"/>
              <a:t> </a:t>
            </a:r>
            <a:r>
              <a:rPr lang="ru-RU" dirty="0" err="1" smtClean="0"/>
              <a:t>билигже</a:t>
            </a:r>
            <a:r>
              <a:rPr lang="ru-RU" dirty="0" smtClean="0"/>
              <a:t> </a:t>
            </a:r>
            <a:r>
              <a:rPr lang="ru-RU" dirty="0" err="1" smtClean="0"/>
              <a:t>чуткулду</a:t>
            </a:r>
            <a:r>
              <a:rPr lang="ru-RU" dirty="0" smtClean="0"/>
              <a:t> </a:t>
            </a:r>
            <a:r>
              <a:rPr lang="ru-RU" dirty="0" err="1" smtClean="0"/>
              <a:t>билиндирип</a:t>
            </a:r>
            <a:r>
              <a:rPr lang="ru-RU" dirty="0" smtClean="0"/>
              <a:t>, </a:t>
            </a:r>
            <a:r>
              <a:rPr lang="ru-RU" dirty="0" err="1" smtClean="0"/>
              <a:t>сонуургалын</a:t>
            </a:r>
            <a:r>
              <a:rPr lang="ru-RU" dirty="0" smtClean="0"/>
              <a:t> </a:t>
            </a:r>
            <a:r>
              <a:rPr lang="ru-RU" dirty="0" err="1" smtClean="0"/>
              <a:t>оттурар</a:t>
            </a:r>
            <a:r>
              <a:rPr lang="ru-RU" dirty="0" smtClean="0"/>
              <a:t>. </a:t>
            </a:r>
          </a:p>
          <a:p>
            <a:pPr marL="514350" indent="-51435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Ог-буледе</a:t>
            </a:r>
            <a:r>
              <a:rPr lang="ru-RU" dirty="0" smtClean="0"/>
              <a:t> </a:t>
            </a:r>
            <a:r>
              <a:rPr lang="ru-RU" dirty="0" err="1" smtClean="0"/>
              <a:t>номчулганы</a:t>
            </a:r>
            <a:r>
              <a:rPr lang="ru-RU" dirty="0" smtClean="0"/>
              <a:t> </a:t>
            </a:r>
            <a:r>
              <a:rPr lang="ru-RU" dirty="0" err="1" smtClean="0"/>
              <a:t>сайзырадыр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err="1" smtClean="0"/>
              <a:t>Уругларны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ада-иелерни</a:t>
            </a:r>
            <a:r>
              <a:rPr lang="ru-RU" dirty="0" smtClean="0"/>
              <a:t> ном </a:t>
            </a:r>
            <a:r>
              <a:rPr lang="ru-RU" dirty="0" err="1" smtClean="0"/>
              <a:t>номчуурунче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библиотекаже</a:t>
            </a:r>
            <a:r>
              <a:rPr lang="ru-RU" dirty="0" smtClean="0"/>
              <a:t> </a:t>
            </a:r>
            <a:r>
              <a:rPr lang="ru-RU" dirty="0" err="1" smtClean="0"/>
              <a:t>хаара</a:t>
            </a:r>
            <a:r>
              <a:rPr lang="ru-RU" dirty="0" smtClean="0"/>
              <a:t> </a:t>
            </a:r>
            <a:r>
              <a:rPr lang="ru-RU" dirty="0" err="1" smtClean="0"/>
              <a:t>тудар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Ог-булеге</a:t>
            </a:r>
            <a:r>
              <a:rPr lang="ru-RU" dirty="0" smtClean="0"/>
              <a:t> </a:t>
            </a:r>
            <a:r>
              <a:rPr lang="ru-RU" dirty="0" err="1" smtClean="0"/>
              <a:t>информастыг</a:t>
            </a:r>
            <a:r>
              <a:rPr lang="ru-RU" dirty="0" smtClean="0"/>
              <a:t> </a:t>
            </a:r>
            <a:r>
              <a:rPr lang="ru-RU" dirty="0" err="1" smtClean="0"/>
              <a:t>дузаны</a:t>
            </a:r>
            <a:r>
              <a:rPr lang="ru-RU" dirty="0" smtClean="0"/>
              <a:t> </a:t>
            </a:r>
            <a:r>
              <a:rPr lang="ru-RU" dirty="0" err="1" smtClean="0"/>
              <a:t>кадар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5. Ном </a:t>
            </a:r>
            <a:r>
              <a:rPr lang="ru-RU" dirty="0" err="1" smtClean="0"/>
              <a:t>таварыштыр</a:t>
            </a:r>
            <a:r>
              <a:rPr lang="ru-RU" dirty="0" smtClean="0"/>
              <a:t> </a:t>
            </a:r>
            <a:r>
              <a:rPr lang="ru-RU" dirty="0" err="1" smtClean="0"/>
              <a:t>уругларнын</a:t>
            </a:r>
            <a:r>
              <a:rPr lang="ru-RU" dirty="0" smtClean="0"/>
              <a:t> </a:t>
            </a:r>
            <a:r>
              <a:rPr lang="ru-RU" dirty="0" err="1" smtClean="0"/>
              <a:t>чогаадыкчы</a:t>
            </a:r>
            <a:r>
              <a:rPr lang="ru-RU" dirty="0" smtClean="0"/>
              <a:t> </a:t>
            </a:r>
            <a:r>
              <a:rPr lang="ru-RU" dirty="0" err="1" smtClean="0"/>
              <a:t>чоруун</a:t>
            </a:r>
            <a:r>
              <a:rPr lang="ru-RU" dirty="0" smtClean="0"/>
              <a:t> </a:t>
            </a:r>
            <a:r>
              <a:rPr lang="ru-RU" dirty="0" err="1" smtClean="0"/>
              <a:t>кодурер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6. </a:t>
            </a:r>
            <a:r>
              <a:rPr lang="ru-RU" dirty="0" err="1" smtClean="0"/>
              <a:t>Эн-не</a:t>
            </a:r>
            <a:r>
              <a:rPr lang="ru-RU" dirty="0" smtClean="0"/>
              <a:t> </a:t>
            </a:r>
            <a:r>
              <a:rPr lang="ru-RU" dirty="0" err="1" smtClean="0"/>
              <a:t>номчуттунар</a:t>
            </a:r>
            <a:r>
              <a:rPr lang="ru-RU" dirty="0" smtClean="0"/>
              <a:t> </a:t>
            </a:r>
            <a:r>
              <a:rPr lang="ru-RU" dirty="0" err="1" smtClean="0"/>
              <a:t>ог-булени</a:t>
            </a:r>
            <a:r>
              <a:rPr lang="ru-RU" dirty="0" smtClean="0"/>
              <a:t> </a:t>
            </a:r>
            <a:r>
              <a:rPr lang="ru-RU" dirty="0" err="1" smtClean="0"/>
              <a:t>илередир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4. Бут </a:t>
            </a:r>
            <a:r>
              <a:rPr lang="ru-RU" sz="3600" dirty="0" err="1" smtClean="0"/>
              <a:t>чокка</a:t>
            </a:r>
            <a:r>
              <a:rPr lang="ru-RU" sz="3600" dirty="0" smtClean="0"/>
              <a:t> </a:t>
            </a:r>
            <a:r>
              <a:rPr lang="ru-RU" sz="3600" dirty="0" err="1" smtClean="0"/>
              <a:t>чедип</a:t>
            </a:r>
            <a:r>
              <a:rPr lang="ru-RU" sz="3600" dirty="0" smtClean="0"/>
              <a:t> </a:t>
            </a:r>
            <a:r>
              <a:rPr lang="ru-RU" sz="3600" dirty="0" err="1" smtClean="0"/>
              <a:t>кээр</a:t>
            </a:r>
            <a:r>
              <a:rPr lang="ru-RU" sz="3600" dirty="0" smtClean="0"/>
              <a:t>, </a:t>
            </a:r>
            <a:r>
              <a:rPr lang="ru-RU" sz="3600" dirty="0" err="1" smtClean="0"/>
              <a:t>дыл</a:t>
            </a:r>
            <a:r>
              <a:rPr lang="ru-RU" sz="3600" dirty="0" smtClean="0"/>
              <a:t> </a:t>
            </a:r>
            <a:r>
              <a:rPr lang="ru-RU" sz="3600" dirty="0" err="1" smtClean="0"/>
              <a:t>чокка</a:t>
            </a:r>
            <a:r>
              <a:rPr lang="ru-RU" sz="3600" dirty="0" smtClean="0"/>
              <a:t> </a:t>
            </a:r>
            <a:r>
              <a:rPr lang="ru-RU" sz="3600" dirty="0" err="1" smtClean="0"/>
              <a:t>чугаалап</a:t>
            </a:r>
            <a:r>
              <a:rPr lang="ru-RU" sz="3600" dirty="0" smtClean="0"/>
              <a:t> </a:t>
            </a:r>
            <a:r>
              <a:rPr lang="ru-RU" sz="3600" dirty="0" err="1" smtClean="0"/>
              <a:t>бээр</a:t>
            </a:r>
            <a:r>
              <a:rPr lang="ru-RU" sz="3600" dirty="0" smtClean="0"/>
              <a:t>.               (</a:t>
            </a:r>
            <a:r>
              <a:rPr lang="ru-RU" sz="3600" dirty="0" err="1" smtClean="0"/>
              <a:t>Чагаа</a:t>
            </a:r>
            <a:r>
              <a:rPr lang="ru-RU" sz="3600" dirty="0" smtClean="0"/>
              <a:t>)       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</a:t>
            </a:r>
            <a:r>
              <a:rPr lang="ru-RU" sz="3600" dirty="0" smtClean="0"/>
              <a:t>. </a:t>
            </a:r>
            <a:r>
              <a:rPr lang="ru-RU" sz="3600" dirty="0" err="1" smtClean="0"/>
              <a:t>Кайгамчык</a:t>
            </a:r>
            <a:r>
              <a:rPr lang="ru-RU" sz="3600" dirty="0" smtClean="0"/>
              <a:t> </a:t>
            </a:r>
            <a:r>
              <a:rPr lang="ru-RU" sz="3600" dirty="0" err="1" smtClean="0"/>
              <a:t>хөй чоннуг</a:t>
            </a:r>
            <a:r>
              <a:rPr lang="ru-RU" sz="3600" dirty="0" smtClean="0"/>
              <a:t>, </a:t>
            </a:r>
            <a:r>
              <a:rPr lang="ru-RU" sz="3600" dirty="0" err="1" smtClean="0"/>
              <a:t>хамык</a:t>
            </a:r>
            <a:r>
              <a:rPr lang="ru-RU" sz="3600" dirty="0" smtClean="0"/>
              <a:t> </a:t>
            </a:r>
            <a:r>
              <a:rPr lang="ru-RU" sz="3600" dirty="0" err="1" smtClean="0"/>
              <a:t>эртем</a:t>
            </a:r>
            <a:r>
              <a:rPr lang="ru-RU" sz="3600" dirty="0" smtClean="0"/>
              <a:t> </a:t>
            </a:r>
            <a:r>
              <a:rPr lang="ru-RU" sz="3600" dirty="0" err="1" smtClean="0"/>
              <a:t>төву.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(Школа)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Хоглуг</a:t>
            </a:r>
            <a:r>
              <a:rPr lang="ru-RU" dirty="0" smtClean="0"/>
              <a:t>, </a:t>
            </a:r>
            <a:r>
              <a:rPr lang="ru-RU" dirty="0" err="1" smtClean="0"/>
              <a:t>баштак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Машина </a:t>
            </a:r>
            <a:r>
              <a:rPr lang="ru-RU" dirty="0" err="1" smtClean="0"/>
              <a:t>чоруп</a:t>
            </a:r>
            <a:r>
              <a:rPr lang="ru-RU" dirty="0" smtClean="0"/>
              <a:t> орда </a:t>
            </a:r>
            <a:r>
              <a:rPr lang="ru-RU" dirty="0" err="1" smtClean="0"/>
              <a:t>кайыдугую</a:t>
            </a:r>
            <a:r>
              <a:rPr lang="ru-RU" dirty="0" smtClean="0"/>
              <a:t> </a:t>
            </a:r>
            <a:r>
              <a:rPr lang="ru-RU" dirty="0" err="1" smtClean="0"/>
              <a:t>шимчевезил</a:t>
            </a:r>
            <a:r>
              <a:rPr lang="ru-RU" dirty="0" smtClean="0"/>
              <a:t>?                  (Артык)</a:t>
            </a:r>
          </a:p>
          <a:p>
            <a:pPr marL="514350" indent="-51435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Шийип</a:t>
            </a:r>
            <a:r>
              <a:rPr lang="ru-RU" dirty="0" smtClean="0"/>
              <a:t> </a:t>
            </a:r>
            <a:r>
              <a:rPr lang="ru-RU" dirty="0" err="1" smtClean="0"/>
              <a:t>алган</a:t>
            </a:r>
            <a:r>
              <a:rPr lang="ru-RU" dirty="0" smtClean="0"/>
              <a:t> </a:t>
            </a:r>
            <a:r>
              <a:rPr lang="ru-RU" dirty="0" err="1" smtClean="0"/>
              <a:t>карак-биле</a:t>
            </a:r>
            <a:r>
              <a:rPr lang="ru-RU" dirty="0" smtClean="0"/>
              <a:t> </a:t>
            </a:r>
            <a:r>
              <a:rPr lang="ru-RU" dirty="0" err="1" smtClean="0"/>
              <a:t>чуну</a:t>
            </a:r>
            <a:r>
              <a:rPr lang="ru-RU" dirty="0" smtClean="0"/>
              <a:t> </a:t>
            </a:r>
            <a:r>
              <a:rPr lang="ru-RU" dirty="0" err="1" smtClean="0"/>
              <a:t>көруп болурул</a:t>
            </a:r>
            <a:r>
              <a:rPr lang="ru-RU" dirty="0" smtClean="0"/>
              <a:t>?                               (Душ)</a:t>
            </a:r>
          </a:p>
          <a:p>
            <a:pPr marL="514350" indent="-51435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Далайда</a:t>
            </a:r>
            <a:r>
              <a:rPr lang="ru-RU" dirty="0" smtClean="0"/>
              <a:t> </a:t>
            </a:r>
            <a:r>
              <a:rPr lang="ru-RU" dirty="0" err="1" smtClean="0"/>
              <a:t>кандыг</a:t>
            </a:r>
            <a:r>
              <a:rPr lang="ru-RU" dirty="0" smtClean="0"/>
              <a:t> </a:t>
            </a:r>
            <a:r>
              <a:rPr lang="ru-RU" dirty="0" err="1" smtClean="0"/>
              <a:t>даштар</a:t>
            </a:r>
            <a:r>
              <a:rPr lang="ru-RU" dirty="0" smtClean="0"/>
              <a:t> </a:t>
            </a:r>
            <a:r>
              <a:rPr lang="ru-RU" dirty="0" err="1" smtClean="0"/>
              <a:t>чогул</a:t>
            </a:r>
            <a:r>
              <a:rPr lang="ru-RU" dirty="0" smtClean="0"/>
              <a:t>? 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  (</a:t>
            </a:r>
            <a:r>
              <a:rPr lang="ru-RU" dirty="0" err="1" smtClean="0"/>
              <a:t>Кургаг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4. </a:t>
            </a:r>
            <a:r>
              <a:rPr lang="ru-RU" dirty="0" err="1" smtClean="0"/>
              <a:t>Ыт</a:t>
            </a:r>
            <a:r>
              <a:rPr lang="ru-RU" dirty="0" smtClean="0"/>
              <a:t> </a:t>
            </a:r>
            <a:r>
              <a:rPr lang="ru-RU" dirty="0" err="1" smtClean="0"/>
              <a:t>чуге</a:t>
            </a:r>
            <a:r>
              <a:rPr lang="ru-RU" dirty="0" smtClean="0"/>
              <a:t> </a:t>
            </a:r>
            <a:r>
              <a:rPr lang="ru-RU" dirty="0" err="1" smtClean="0"/>
              <a:t>ээрерил</a:t>
            </a:r>
            <a:r>
              <a:rPr lang="ru-RU" sz="2800" dirty="0" smtClean="0"/>
              <a:t>?    (</a:t>
            </a:r>
            <a:r>
              <a:rPr lang="ru-RU" sz="2800" dirty="0" err="1" smtClean="0"/>
              <a:t>Чугааланып</a:t>
            </a:r>
            <a:r>
              <a:rPr lang="ru-RU" sz="2800" dirty="0" smtClean="0"/>
              <a:t> </a:t>
            </a:r>
            <a:r>
              <a:rPr lang="ru-RU" sz="2800" dirty="0" err="1" smtClean="0"/>
              <a:t>албас</a:t>
            </a:r>
            <a:r>
              <a:rPr lang="ru-RU" sz="2800" dirty="0" smtClean="0"/>
              <a:t> </a:t>
            </a:r>
            <a:r>
              <a:rPr lang="ru-RU" sz="2800" dirty="0" err="1" smtClean="0"/>
              <a:t>болгаш</a:t>
            </a:r>
            <a:r>
              <a:rPr lang="ru-RU" sz="2800" dirty="0" smtClean="0"/>
              <a:t>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5. </a:t>
            </a:r>
            <a:r>
              <a:rPr lang="ru-RU" dirty="0" err="1" smtClean="0"/>
              <a:t>Кандыг</a:t>
            </a:r>
            <a:r>
              <a:rPr lang="ru-RU" dirty="0" smtClean="0"/>
              <a:t> </a:t>
            </a:r>
            <a:r>
              <a:rPr lang="ru-RU" dirty="0" err="1" smtClean="0"/>
              <a:t>тавактан</a:t>
            </a:r>
            <a:r>
              <a:rPr lang="ru-RU" dirty="0" smtClean="0"/>
              <a:t> чем </a:t>
            </a:r>
            <a:r>
              <a:rPr lang="ru-RU" dirty="0" err="1" smtClean="0"/>
              <a:t>чивезил</a:t>
            </a:r>
            <a:r>
              <a:rPr lang="ru-RU" dirty="0" smtClean="0"/>
              <a:t>?   (</a:t>
            </a:r>
            <a:r>
              <a:rPr lang="ru-RU" dirty="0" err="1" smtClean="0"/>
              <a:t>Куруг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6. </a:t>
            </a:r>
            <a:r>
              <a:rPr lang="ru-RU" dirty="0" err="1" smtClean="0"/>
              <a:t>Инек</a:t>
            </a:r>
            <a:r>
              <a:rPr lang="ru-RU" dirty="0" smtClean="0"/>
              <a:t> </a:t>
            </a:r>
            <a:r>
              <a:rPr lang="ru-RU" dirty="0" err="1" smtClean="0"/>
              <a:t>чуге</a:t>
            </a:r>
            <a:r>
              <a:rPr lang="ru-RU" dirty="0" smtClean="0"/>
              <a:t> </a:t>
            </a:r>
            <a:r>
              <a:rPr lang="ru-RU" dirty="0" err="1" smtClean="0"/>
              <a:t>кезээде</a:t>
            </a:r>
            <a:r>
              <a:rPr lang="ru-RU" dirty="0" smtClean="0"/>
              <a:t> </a:t>
            </a:r>
            <a:r>
              <a:rPr lang="ru-RU" dirty="0" err="1" smtClean="0"/>
              <a:t>чыдарыл</a:t>
            </a:r>
            <a:r>
              <a:rPr lang="ru-RU" dirty="0" smtClean="0"/>
              <a:t>?   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(</a:t>
            </a:r>
            <a:r>
              <a:rPr lang="ru-RU" dirty="0" err="1" smtClean="0"/>
              <a:t>Олуруп</a:t>
            </a:r>
            <a:r>
              <a:rPr lang="ru-RU" dirty="0" smtClean="0"/>
              <a:t> </a:t>
            </a:r>
            <a:r>
              <a:rPr lang="ru-RU" dirty="0" err="1" smtClean="0"/>
              <a:t>шыдавас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7. Кижи </a:t>
            </a:r>
            <a:r>
              <a:rPr lang="ru-RU" dirty="0" err="1" smtClean="0"/>
              <a:t>чуге</a:t>
            </a:r>
            <a:r>
              <a:rPr lang="ru-RU" dirty="0" smtClean="0"/>
              <a:t> хая </a:t>
            </a:r>
            <a:r>
              <a:rPr lang="ru-RU" dirty="0" err="1" smtClean="0"/>
              <a:t>корнурул</a:t>
            </a:r>
            <a:r>
              <a:rPr lang="ru-RU" dirty="0" smtClean="0"/>
              <a:t>?         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(</a:t>
            </a:r>
            <a:r>
              <a:rPr lang="ru-RU" dirty="0" err="1" smtClean="0"/>
              <a:t>Артында</a:t>
            </a:r>
            <a:r>
              <a:rPr lang="ru-RU" dirty="0" smtClean="0"/>
              <a:t> </a:t>
            </a:r>
            <a:r>
              <a:rPr lang="ru-RU" dirty="0" err="1" smtClean="0"/>
              <a:t>карак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8. </a:t>
            </a:r>
            <a:r>
              <a:rPr lang="ru-RU" dirty="0" err="1" smtClean="0"/>
              <a:t>Кандыг</a:t>
            </a:r>
            <a:r>
              <a:rPr lang="ru-RU" dirty="0" smtClean="0"/>
              <a:t> </a:t>
            </a:r>
            <a:r>
              <a:rPr lang="ru-RU" dirty="0" err="1" smtClean="0"/>
              <a:t>хемнин</a:t>
            </a:r>
            <a:r>
              <a:rPr lang="ru-RU" dirty="0" smtClean="0"/>
              <a:t> </a:t>
            </a:r>
            <a:r>
              <a:rPr lang="ru-RU" dirty="0" err="1" smtClean="0"/>
              <a:t>суун</a:t>
            </a:r>
            <a:r>
              <a:rPr lang="ru-RU" dirty="0" smtClean="0"/>
              <a:t> </a:t>
            </a:r>
            <a:r>
              <a:rPr lang="ru-RU" dirty="0" err="1" smtClean="0"/>
              <a:t>ижип</a:t>
            </a:r>
            <a:r>
              <a:rPr lang="ru-RU" dirty="0" smtClean="0"/>
              <a:t> </a:t>
            </a:r>
            <a:r>
              <a:rPr lang="ru-RU" dirty="0" err="1" smtClean="0"/>
              <a:t>болбазыл</a:t>
            </a:r>
            <a:r>
              <a:rPr lang="ru-RU" dirty="0" smtClean="0"/>
              <a:t>?</a:t>
            </a:r>
          </a:p>
          <a:p>
            <a:pPr marL="514350" indent="-514350">
              <a:buNone/>
            </a:pPr>
            <a:r>
              <a:rPr lang="ru-RU" dirty="0" smtClean="0"/>
              <a:t>                 (</a:t>
            </a:r>
            <a:r>
              <a:rPr lang="ru-RU" dirty="0" err="1" smtClean="0"/>
              <a:t>Чурукта</a:t>
            </a:r>
            <a:r>
              <a:rPr lang="ru-RU" dirty="0" smtClean="0"/>
              <a:t> </a:t>
            </a:r>
            <a:r>
              <a:rPr lang="ru-RU" dirty="0" err="1" smtClean="0"/>
              <a:t>чуруп</a:t>
            </a:r>
            <a:r>
              <a:rPr lang="ru-RU" dirty="0" smtClean="0"/>
              <a:t> </a:t>
            </a:r>
            <a:r>
              <a:rPr lang="ru-RU" dirty="0" err="1" smtClean="0"/>
              <a:t>каан</a:t>
            </a:r>
            <a:r>
              <a:rPr lang="ru-RU" dirty="0" smtClean="0"/>
              <a:t> </a:t>
            </a:r>
            <a:r>
              <a:rPr lang="ru-RU" dirty="0" err="1" smtClean="0"/>
              <a:t>хемден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Чогаадыкчы</a:t>
            </a:r>
            <a:r>
              <a:rPr lang="ru-RU" dirty="0" smtClean="0"/>
              <a:t> </a:t>
            </a:r>
            <a:r>
              <a:rPr lang="ru-RU" dirty="0" err="1" smtClean="0"/>
              <a:t>моорей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Пластилинден</a:t>
            </a:r>
            <a:r>
              <a:rPr lang="ru-RU" sz="3600" dirty="0" smtClean="0"/>
              <a:t> </a:t>
            </a:r>
            <a:r>
              <a:rPr lang="ru-RU" sz="3600" dirty="0" err="1" smtClean="0"/>
              <a:t>бодунун</a:t>
            </a:r>
            <a:r>
              <a:rPr lang="ru-RU" sz="3600" dirty="0" smtClean="0"/>
              <a:t> </a:t>
            </a:r>
            <a:r>
              <a:rPr lang="ru-RU" sz="3600" dirty="0" err="1" smtClean="0"/>
              <a:t>ынак</a:t>
            </a:r>
            <a:r>
              <a:rPr lang="ru-RU" sz="3600" dirty="0" smtClean="0"/>
              <a:t> </a:t>
            </a:r>
            <a:r>
              <a:rPr lang="ru-RU" sz="3600" dirty="0" err="1" smtClean="0"/>
              <a:t>литературлуг</a:t>
            </a:r>
            <a:r>
              <a:rPr lang="ru-RU" sz="3600" dirty="0" smtClean="0"/>
              <a:t> </a:t>
            </a:r>
            <a:r>
              <a:rPr lang="ru-RU" sz="3600" dirty="0" err="1" smtClean="0"/>
              <a:t>маадырын</a:t>
            </a:r>
            <a:r>
              <a:rPr lang="ru-RU" sz="3600" dirty="0" smtClean="0"/>
              <a:t> </a:t>
            </a:r>
            <a:r>
              <a:rPr lang="ru-RU" sz="3600" dirty="0" err="1" smtClean="0"/>
              <a:t>кылыр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Туннел</a:t>
            </a:r>
            <a:r>
              <a:rPr lang="ru-RU" dirty="0" smtClean="0"/>
              <a:t> </a:t>
            </a:r>
            <a:r>
              <a:rPr lang="ru-RU" dirty="0" err="1" smtClean="0"/>
              <a:t>сос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Эргим</a:t>
            </a:r>
            <a:r>
              <a:rPr lang="ru-RU" dirty="0" smtClean="0"/>
              <a:t> </a:t>
            </a:r>
            <a:r>
              <a:rPr lang="ru-RU" dirty="0" err="1" smtClean="0"/>
              <a:t>ада-иелер</a:t>
            </a:r>
            <a:r>
              <a:rPr lang="ru-RU" dirty="0" smtClean="0"/>
              <a:t>, </a:t>
            </a:r>
            <a:r>
              <a:rPr lang="ru-RU" dirty="0" err="1" smtClean="0"/>
              <a:t>уруглар</a:t>
            </a:r>
            <a:r>
              <a:rPr lang="ru-RU" dirty="0" smtClean="0"/>
              <a:t>! Ном – </a:t>
            </a:r>
            <a:r>
              <a:rPr lang="ru-RU" dirty="0" err="1" smtClean="0"/>
              <a:t>дээрге</a:t>
            </a:r>
            <a:r>
              <a:rPr lang="ru-RU" dirty="0" smtClean="0"/>
              <a:t> </a:t>
            </a:r>
            <a:r>
              <a:rPr lang="ru-RU" dirty="0" err="1" smtClean="0"/>
              <a:t>эртемнернин</a:t>
            </a:r>
            <a:r>
              <a:rPr lang="ru-RU" dirty="0" smtClean="0"/>
              <a:t> </a:t>
            </a:r>
            <a:r>
              <a:rPr lang="ru-RU" dirty="0" err="1" smtClean="0"/>
              <a:t>кол-ла</a:t>
            </a:r>
            <a:r>
              <a:rPr lang="ru-RU" dirty="0" smtClean="0"/>
              <a:t> </a:t>
            </a:r>
            <a:r>
              <a:rPr lang="ru-RU" dirty="0" err="1" smtClean="0"/>
              <a:t>унер</a:t>
            </a:r>
            <a:r>
              <a:rPr lang="ru-RU" dirty="0" smtClean="0"/>
              <a:t> дозу, </a:t>
            </a:r>
            <a:r>
              <a:rPr lang="ru-RU" dirty="0" err="1" smtClean="0"/>
              <a:t>кижинин</a:t>
            </a:r>
            <a:r>
              <a:rPr lang="ru-RU" dirty="0" smtClean="0"/>
              <a:t> </a:t>
            </a:r>
            <a:r>
              <a:rPr lang="ru-RU" dirty="0" err="1" smtClean="0"/>
              <a:t>өӊнуу, сумелекчизи</a:t>
            </a:r>
            <a:r>
              <a:rPr lang="ru-RU" dirty="0" smtClean="0"/>
              <a:t>, </a:t>
            </a:r>
            <a:r>
              <a:rPr lang="ru-RU" dirty="0" err="1" smtClean="0"/>
              <a:t>дагдыныкчызы</a:t>
            </a:r>
            <a:r>
              <a:rPr lang="ru-RU" dirty="0" smtClean="0"/>
              <a:t>, </a:t>
            </a:r>
            <a:r>
              <a:rPr lang="ru-RU" dirty="0" err="1" smtClean="0"/>
              <a:t>дузалакчызы</a:t>
            </a:r>
            <a:r>
              <a:rPr lang="ru-RU" dirty="0" smtClean="0"/>
              <a:t>, </a:t>
            </a:r>
            <a:r>
              <a:rPr lang="ru-RU" dirty="0" err="1" smtClean="0"/>
              <a:t>башкызы</a:t>
            </a:r>
            <a:r>
              <a:rPr lang="ru-RU" dirty="0" smtClean="0"/>
              <a:t> </a:t>
            </a:r>
            <a:r>
              <a:rPr lang="ru-RU" dirty="0" err="1" smtClean="0"/>
              <a:t>болгай</a:t>
            </a:r>
            <a:r>
              <a:rPr lang="ru-RU" dirty="0" smtClean="0"/>
              <a:t>. НОМНУ </a:t>
            </a:r>
            <a:r>
              <a:rPr lang="ru-RU" dirty="0" err="1" smtClean="0"/>
              <a:t>эки</a:t>
            </a:r>
            <a:r>
              <a:rPr lang="ru-RU" dirty="0" smtClean="0"/>
              <a:t> </a:t>
            </a:r>
            <a:r>
              <a:rPr lang="ru-RU" dirty="0" err="1" smtClean="0"/>
              <a:t>суртаалдаарынарны</a:t>
            </a:r>
            <a:r>
              <a:rPr lang="ru-RU" dirty="0" smtClean="0"/>
              <a:t> </a:t>
            </a:r>
            <a:r>
              <a:rPr lang="ru-RU" dirty="0" err="1" smtClean="0"/>
              <a:t>кузээр-дир</a:t>
            </a:r>
            <a:r>
              <a:rPr lang="ru-RU" dirty="0" smtClean="0"/>
              <a:t> мен. </a:t>
            </a:r>
            <a:r>
              <a:rPr lang="ru-RU" dirty="0" err="1" smtClean="0"/>
              <a:t>Номчаан</a:t>
            </a:r>
            <a:r>
              <a:rPr lang="ru-RU" dirty="0" smtClean="0"/>
              <a:t> </a:t>
            </a:r>
            <a:r>
              <a:rPr lang="ru-RU" dirty="0" err="1" smtClean="0"/>
              <a:t>солун</a:t>
            </a:r>
            <a:r>
              <a:rPr lang="ru-RU" dirty="0" smtClean="0"/>
              <a:t> </a:t>
            </a:r>
            <a:r>
              <a:rPr lang="ru-RU" dirty="0" err="1" smtClean="0"/>
              <a:t>номнарынарны</a:t>
            </a:r>
            <a:r>
              <a:rPr lang="ru-RU" dirty="0" smtClean="0"/>
              <a:t> </a:t>
            </a:r>
            <a:r>
              <a:rPr lang="ru-RU" dirty="0" err="1" smtClean="0"/>
              <a:t>эш</a:t>
            </a:r>
            <a:r>
              <a:rPr lang="ru-RU" dirty="0" smtClean="0"/>
              <a:t> </a:t>
            </a:r>
            <a:r>
              <a:rPr lang="ru-RU" dirty="0" err="1" smtClean="0"/>
              <a:t>оорунерге</a:t>
            </a:r>
            <a:r>
              <a:rPr lang="ru-RU" dirty="0" smtClean="0"/>
              <a:t> </a:t>
            </a:r>
            <a:r>
              <a:rPr lang="ru-RU" dirty="0" err="1" smtClean="0"/>
              <a:t>номчуур</a:t>
            </a:r>
            <a:r>
              <a:rPr lang="ru-RU" dirty="0" smtClean="0"/>
              <a:t> </a:t>
            </a:r>
            <a:r>
              <a:rPr lang="ru-RU" dirty="0" err="1" smtClean="0"/>
              <a:t>кылдыр</a:t>
            </a:r>
            <a:r>
              <a:rPr lang="ru-RU" dirty="0" smtClean="0"/>
              <a:t> </a:t>
            </a:r>
            <a:r>
              <a:rPr lang="ru-RU" dirty="0" err="1" smtClean="0"/>
              <a:t>сумелеп</a:t>
            </a:r>
            <a:r>
              <a:rPr lang="ru-RU" dirty="0" smtClean="0"/>
              <a:t>, </a:t>
            </a:r>
            <a:r>
              <a:rPr lang="ru-RU" dirty="0" err="1" smtClean="0"/>
              <a:t>сонуургадып</a:t>
            </a:r>
            <a:r>
              <a:rPr lang="ru-RU" dirty="0" smtClean="0"/>
              <a:t> </a:t>
            </a:r>
            <a:r>
              <a:rPr lang="ru-RU" dirty="0" err="1" smtClean="0"/>
              <a:t>чоруурунарны</a:t>
            </a:r>
            <a:r>
              <a:rPr lang="ru-RU" dirty="0" smtClean="0"/>
              <a:t> </a:t>
            </a:r>
            <a:r>
              <a:rPr lang="ru-RU" dirty="0" err="1" smtClean="0"/>
              <a:t>кузедим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НОМга</a:t>
            </a:r>
            <a:r>
              <a:rPr lang="ru-RU" dirty="0" smtClean="0"/>
              <a:t> </a:t>
            </a:r>
            <a:r>
              <a:rPr lang="ru-RU" dirty="0" err="1" smtClean="0"/>
              <a:t>ынак</a:t>
            </a:r>
            <a:r>
              <a:rPr lang="ru-RU" dirty="0" smtClean="0"/>
              <a:t> </a:t>
            </a:r>
            <a:r>
              <a:rPr lang="ru-RU" dirty="0" err="1" smtClean="0"/>
              <a:t>болунар</a:t>
            </a:r>
            <a:r>
              <a:rPr lang="ru-RU" dirty="0" smtClean="0"/>
              <a:t> </a:t>
            </a:r>
            <a:r>
              <a:rPr lang="ru-RU" dirty="0" err="1" smtClean="0"/>
              <a:t>уруглар</a:t>
            </a:r>
            <a:r>
              <a:rPr lang="ru-RU" dirty="0" smtClean="0"/>
              <a:t>! </a:t>
            </a:r>
          </a:p>
          <a:p>
            <a:r>
              <a:rPr lang="ru-RU" dirty="0" err="1" smtClean="0"/>
              <a:t>НОМну</a:t>
            </a:r>
            <a:r>
              <a:rPr lang="ru-RU" dirty="0" smtClean="0"/>
              <a:t> </a:t>
            </a:r>
            <a:r>
              <a:rPr lang="ru-RU" dirty="0" err="1" smtClean="0"/>
              <a:t>камныг</a:t>
            </a:r>
            <a:r>
              <a:rPr lang="ru-RU" dirty="0" smtClean="0"/>
              <a:t> </a:t>
            </a:r>
            <a:r>
              <a:rPr lang="ru-RU" dirty="0" err="1" smtClean="0"/>
              <a:t>эдилененер</a:t>
            </a:r>
            <a:r>
              <a:rPr lang="ru-RU" dirty="0" smtClean="0"/>
              <a:t> </a:t>
            </a:r>
            <a:r>
              <a:rPr lang="ru-RU" dirty="0" err="1" smtClean="0"/>
              <a:t>уруглар</a:t>
            </a:r>
            <a:r>
              <a:rPr lang="ru-RU" dirty="0" smtClean="0"/>
              <a:t>!..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err="1" smtClean="0"/>
              <a:t>Менди</a:t>
            </a:r>
            <a:r>
              <a:rPr lang="ru-RU" sz="6600" dirty="0" smtClean="0"/>
              <a:t> – </a:t>
            </a:r>
            <a:r>
              <a:rPr lang="ru-RU" sz="6600" dirty="0" err="1" smtClean="0"/>
              <a:t>чаагай</a:t>
            </a:r>
            <a:r>
              <a:rPr lang="ru-RU" sz="6600" dirty="0" smtClean="0"/>
              <a:t>!</a:t>
            </a:r>
            <a:endParaRPr lang="ru-RU" sz="6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Ажыглаан</a:t>
            </a:r>
            <a:r>
              <a:rPr lang="ru-RU" dirty="0" smtClean="0"/>
              <a:t> литература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Сылдысчыгаш</a:t>
            </a:r>
            <a:r>
              <a:rPr lang="ru-RU" dirty="0" smtClean="0"/>
              <a:t>, №19. – 2001.- ар. 2.</a:t>
            </a:r>
          </a:p>
          <a:p>
            <a:r>
              <a:rPr lang="ru-RU" dirty="0" err="1" smtClean="0"/>
              <a:t>Эне</a:t>
            </a:r>
            <a:r>
              <a:rPr lang="ru-RU" dirty="0" smtClean="0"/>
              <a:t> </a:t>
            </a:r>
            <a:r>
              <a:rPr lang="ru-RU" dirty="0" err="1" smtClean="0"/>
              <a:t>созу</a:t>
            </a:r>
            <a:r>
              <a:rPr lang="ru-RU" dirty="0" smtClean="0"/>
              <a:t>, - №26.- 1998.- ар. 3.</a:t>
            </a:r>
          </a:p>
          <a:p>
            <a:r>
              <a:rPr lang="ru-RU" dirty="0" err="1" smtClean="0"/>
              <a:t>Башкы</a:t>
            </a:r>
            <a:r>
              <a:rPr lang="ru-RU" dirty="0" smtClean="0"/>
              <a:t>. - №3.- ар. 37-39.</a:t>
            </a:r>
          </a:p>
          <a:p>
            <a:r>
              <a:rPr lang="ru-RU" dirty="0" err="1" smtClean="0"/>
              <a:t>Сылдысчыгаш</a:t>
            </a:r>
            <a:r>
              <a:rPr lang="ru-RU" dirty="0" smtClean="0"/>
              <a:t>. - № 17.- 2001.- ар 3.</a:t>
            </a:r>
          </a:p>
          <a:p>
            <a:r>
              <a:rPr lang="ru-RU" dirty="0" err="1" smtClean="0"/>
              <a:t>Шын</a:t>
            </a:r>
            <a:r>
              <a:rPr lang="ru-RU" dirty="0" smtClean="0"/>
              <a:t>.- №47.- 2000.- ар. 2.</a:t>
            </a:r>
          </a:p>
          <a:p>
            <a:r>
              <a:rPr lang="ru-RU" dirty="0" err="1" smtClean="0"/>
              <a:t>Башкы</a:t>
            </a:r>
            <a:r>
              <a:rPr lang="ru-RU" dirty="0" smtClean="0"/>
              <a:t>.- № 7.- 2000.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r>
              <a:rPr lang="ru-RU" dirty="0" err="1" smtClean="0"/>
              <a:t>Моорей</a:t>
            </a:r>
            <a:r>
              <a:rPr lang="ru-RU" dirty="0" smtClean="0"/>
              <a:t> 5 </a:t>
            </a:r>
            <a:r>
              <a:rPr lang="ru-RU" dirty="0" err="1" smtClean="0"/>
              <a:t>турдан</a:t>
            </a:r>
            <a:r>
              <a:rPr lang="ru-RU" dirty="0" smtClean="0"/>
              <a:t> </a:t>
            </a:r>
            <a:r>
              <a:rPr lang="ru-RU" dirty="0" err="1" smtClean="0"/>
              <a:t>тургустунган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2786082"/>
          </a:xfrm>
        </p:spPr>
        <p:txBody>
          <a:bodyPr>
            <a:noAutofit/>
          </a:bodyPr>
          <a:lstStyle/>
          <a:p>
            <a:r>
              <a:rPr lang="ru-RU" sz="2000" dirty="0" smtClean="0"/>
              <a:t>1. </a:t>
            </a:r>
            <a:r>
              <a:rPr lang="ru-RU" sz="2000" dirty="0" err="1" smtClean="0"/>
              <a:t>Таныжылга</a:t>
            </a:r>
            <a:r>
              <a:rPr lang="ru-RU" sz="2000" dirty="0" smtClean="0"/>
              <a:t> : </a:t>
            </a:r>
            <a:r>
              <a:rPr lang="ru-RU" sz="2000" dirty="0" err="1" smtClean="0"/>
              <a:t>Адын</a:t>
            </a:r>
            <a:r>
              <a:rPr lang="ru-RU" sz="2000" dirty="0" smtClean="0"/>
              <a:t> </a:t>
            </a:r>
            <a:r>
              <a:rPr lang="ru-RU" sz="2000" dirty="0" err="1" smtClean="0"/>
              <a:t>девизин</a:t>
            </a:r>
            <a:r>
              <a:rPr lang="ru-RU" sz="2000" dirty="0" smtClean="0"/>
              <a:t>, </a:t>
            </a:r>
            <a:r>
              <a:rPr lang="ru-RU" sz="2000" dirty="0" err="1" smtClean="0"/>
              <a:t>кандыг-кандыг</a:t>
            </a:r>
            <a:r>
              <a:rPr lang="ru-RU" sz="2000" dirty="0" smtClean="0"/>
              <a:t> </a:t>
            </a:r>
            <a:r>
              <a:rPr lang="ru-RU" sz="2000" dirty="0" err="1" smtClean="0"/>
              <a:t>номнар</a:t>
            </a:r>
            <a:r>
              <a:rPr lang="ru-RU" sz="2000" dirty="0" smtClean="0"/>
              <a:t> </a:t>
            </a:r>
            <a:r>
              <a:rPr lang="ru-RU" sz="2000" dirty="0" err="1" smtClean="0"/>
              <a:t>номчуурунга</a:t>
            </a:r>
            <a:r>
              <a:rPr lang="ru-RU" sz="2000" dirty="0" smtClean="0"/>
              <a:t> </a:t>
            </a:r>
            <a:r>
              <a:rPr lang="ru-RU" sz="2000" dirty="0" err="1" smtClean="0"/>
              <a:t>ынагыл</a:t>
            </a:r>
            <a:r>
              <a:rPr lang="ru-RU" sz="2000" dirty="0" smtClean="0"/>
              <a:t>? </a:t>
            </a:r>
            <a:r>
              <a:rPr lang="ru-RU" sz="2000" dirty="0" err="1" smtClean="0"/>
              <a:t>Бажынында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библиотеказы</a:t>
            </a:r>
            <a:r>
              <a:rPr lang="ru-RU" sz="2000" dirty="0" smtClean="0"/>
              <a:t> </a:t>
            </a:r>
            <a:r>
              <a:rPr lang="ru-RU" sz="2000" dirty="0" err="1" smtClean="0"/>
              <a:t>кандыгыл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2. </a:t>
            </a:r>
            <a:r>
              <a:rPr lang="ru-RU" sz="2000" dirty="0" err="1" smtClean="0"/>
              <a:t>Литературлуг</a:t>
            </a:r>
            <a:r>
              <a:rPr lang="ru-RU" sz="2000" dirty="0" smtClean="0"/>
              <a:t> викторина (</a:t>
            </a:r>
            <a:r>
              <a:rPr lang="ru-RU" sz="2000" dirty="0" err="1" smtClean="0"/>
              <a:t>айтырыг-харыы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3. </a:t>
            </a:r>
            <a:r>
              <a:rPr lang="ru-RU" sz="2000" dirty="0" err="1" smtClean="0"/>
              <a:t>Мурнаанынын</a:t>
            </a:r>
            <a:r>
              <a:rPr lang="ru-RU" sz="2000" dirty="0" smtClean="0"/>
              <a:t> </a:t>
            </a:r>
            <a:r>
              <a:rPr lang="ru-RU" sz="2000" dirty="0" err="1" smtClean="0"/>
              <a:t>морузу</a:t>
            </a:r>
            <a:r>
              <a:rPr lang="ru-RU" sz="2000" dirty="0" smtClean="0"/>
              <a:t>, </a:t>
            </a:r>
          </a:p>
          <a:p>
            <a:r>
              <a:rPr lang="ru-RU" sz="2000" dirty="0" smtClean="0"/>
              <a:t>    </a:t>
            </a:r>
            <a:r>
              <a:rPr lang="ru-RU" sz="2000" dirty="0" err="1" smtClean="0"/>
              <a:t>Соӊнаныныӊ шорузу</a:t>
            </a:r>
            <a:endParaRPr lang="ru-RU" sz="2000" dirty="0" smtClean="0"/>
          </a:p>
          <a:p>
            <a:r>
              <a:rPr lang="ru-RU" sz="2000" dirty="0" smtClean="0"/>
              <a:t>(1 минута </a:t>
            </a:r>
            <a:r>
              <a:rPr lang="ru-RU" sz="2000" dirty="0" err="1" smtClean="0"/>
              <a:t>иштинде</a:t>
            </a:r>
            <a:r>
              <a:rPr lang="ru-RU" sz="2000" dirty="0" smtClean="0"/>
              <a:t> </a:t>
            </a:r>
            <a:r>
              <a:rPr lang="ru-RU" sz="2000" dirty="0" err="1" smtClean="0"/>
              <a:t>чеже</a:t>
            </a:r>
            <a:r>
              <a:rPr lang="ru-RU" sz="2000" dirty="0" smtClean="0"/>
              <a:t> </a:t>
            </a:r>
            <a:r>
              <a:rPr lang="ru-RU" sz="2000" dirty="0" err="1" smtClean="0"/>
              <a:t>сөс номчуптарыл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4. Реклама. ( </a:t>
            </a:r>
            <a:r>
              <a:rPr lang="ru-RU" sz="2000" dirty="0" err="1" smtClean="0"/>
              <a:t>кандыг</a:t>
            </a:r>
            <a:r>
              <a:rPr lang="ru-RU" sz="2000" dirty="0" smtClean="0"/>
              <a:t> </a:t>
            </a:r>
            <a:r>
              <a:rPr lang="ru-RU" sz="2000" dirty="0" err="1" smtClean="0"/>
              <a:t>бир</a:t>
            </a:r>
            <a:r>
              <a:rPr lang="ru-RU" sz="2000" dirty="0" smtClean="0"/>
              <a:t> </a:t>
            </a:r>
            <a:r>
              <a:rPr lang="ru-RU" sz="2000" dirty="0" err="1" smtClean="0"/>
              <a:t>уруглар</a:t>
            </a:r>
            <a:r>
              <a:rPr lang="ru-RU" sz="2000" dirty="0" smtClean="0"/>
              <a:t> </a:t>
            </a:r>
            <a:r>
              <a:rPr lang="ru-RU" sz="2000" dirty="0" err="1" smtClean="0"/>
              <a:t>солунун</a:t>
            </a:r>
            <a:r>
              <a:rPr lang="ru-RU" sz="2000" dirty="0" smtClean="0"/>
              <a:t>, </a:t>
            </a:r>
            <a:r>
              <a:rPr lang="ru-RU" sz="2000" dirty="0" err="1" smtClean="0"/>
              <a:t>сеткуулун</a:t>
            </a:r>
            <a:r>
              <a:rPr lang="ru-RU" sz="2000" dirty="0" smtClean="0"/>
              <a:t>  </a:t>
            </a:r>
            <a:r>
              <a:rPr lang="ru-RU" sz="2000" dirty="0" err="1" smtClean="0"/>
              <a:t>рекламалаар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5. Ном </a:t>
            </a:r>
            <a:r>
              <a:rPr lang="ru-RU" sz="2000" dirty="0" err="1" smtClean="0"/>
              <a:t>дугайында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тоол</a:t>
            </a:r>
            <a:r>
              <a:rPr lang="ru-RU" sz="2000" dirty="0" smtClean="0"/>
              <a:t> </a:t>
            </a:r>
            <a:r>
              <a:rPr lang="ru-RU" sz="2000" dirty="0" err="1" smtClean="0"/>
              <a:t>чогаадыр</a:t>
            </a:r>
            <a:r>
              <a:rPr lang="ru-RU" sz="2000" dirty="0" smtClean="0"/>
              <a:t>. (</a:t>
            </a:r>
            <a:r>
              <a:rPr lang="ru-RU" sz="2000" dirty="0" err="1" smtClean="0"/>
              <a:t>бажынга</a:t>
            </a:r>
            <a:r>
              <a:rPr lang="ru-RU" sz="2000" dirty="0" smtClean="0"/>
              <a:t> </a:t>
            </a:r>
            <a:r>
              <a:rPr lang="ru-RU" sz="2000" dirty="0" err="1" smtClean="0"/>
              <a:t>онаалга</a:t>
            </a:r>
            <a:r>
              <a:rPr lang="ru-RU" sz="2000" dirty="0" smtClean="0"/>
              <a:t> </a:t>
            </a:r>
            <a:r>
              <a:rPr lang="ru-RU" sz="2000" dirty="0" err="1" smtClean="0"/>
              <a:t>белеткенип</a:t>
            </a:r>
            <a:r>
              <a:rPr lang="ru-RU" sz="2000" dirty="0" smtClean="0"/>
              <a:t> </a:t>
            </a:r>
            <a:r>
              <a:rPr lang="ru-RU" sz="2000" dirty="0" err="1" smtClean="0"/>
              <a:t>алыр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6. </a:t>
            </a:r>
            <a:r>
              <a:rPr lang="ru-RU" sz="2000" dirty="0" err="1" smtClean="0"/>
              <a:t>Пластилинден</a:t>
            </a:r>
            <a:r>
              <a:rPr lang="ru-RU" sz="2000" dirty="0" smtClean="0"/>
              <a:t> </a:t>
            </a:r>
            <a:r>
              <a:rPr lang="ru-RU" sz="2000" dirty="0" err="1" smtClean="0"/>
              <a:t>бодунун</a:t>
            </a:r>
            <a:r>
              <a:rPr lang="ru-RU" sz="2000" dirty="0" smtClean="0"/>
              <a:t> </a:t>
            </a:r>
            <a:r>
              <a:rPr lang="ru-RU" sz="2000" dirty="0" err="1" smtClean="0"/>
              <a:t>ынак</a:t>
            </a:r>
            <a:r>
              <a:rPr lang="ru-RU" sz="2000" dirty="0" smtClean="0"/>
              <a:t> </a:t>
            </a:r>
            <a:r>
              <a:rPr lang="ru-RU" sz="2000" dirty="0" err="1" smtClean="0"/>
              <a:t>литературлуг</a:t>
            </a:r>
            <a:r>
              <a:rPr lang="ru-RU" sz="2000" dirty="0" smtClean="0"/>
              <a:t> </a:t>
            </a:r>
            <a:r>
              <a:rPr lang="ru-RU" sz="2000" dirty="0" err="1" smtClean="0"/>
              <a:t>маадырын</a:t>
            </a:r>
            <a:r>
              <a:rPr lang="ru-RU" sz="2000" dirty="0" smtClean="0"/>
              <a:t> </a:t>
            </a:r>
            <a:r>
              <a:rPr lang="ru-RU" sz="2000" dirty="0" err="1" smtClean="0"/>
              <a:t>тудар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Литературлуг</a:t>
            </a:r>
            <a:r>
              <a:rPr lang="ru-RU" dirty="0" smtClean="0"/>
              <a:t> викторина: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1. С. </a:t>
            </a:r>
            <a:r>
              <a:rPr lang="ru-RU" sz="4400" dirty="0" err="1" smtClean="0"/>
              <a:t>Михалковтун</a:t>
            </a:r>
            <a:r>
              <a:rPr lang="ru-RU" sz="4400" dirty="0" smtClean="0"/>
              <a:t> </a:t>
            </a:r>
            <a:r>
              <a:rPr lang="ru-RU" sz="4400" dirty="0" err="1" smtClean="0"/>
              <a:t>тоолунда</a:t>
            </a:r>
            <a:r>
              <a:rPr lang="ru-RU" sz="4400" dirty="0" smtClean="0"/>
              <a:t> </a:t>
            </a:r>
            <a:r>
              <a:rPr lang="ru-RU" sz="4400" dirty="0" err="1" smtClean="0"/>
              <a:t>эн-не</a:t>
            </a:r>
            <a:r>
              <a:rPr lang="ru-RU" sz="4400" dirty="0" smtClean="0"/>
              <a:t> </a:t>
            </a:r>
            <a:r>
              <a:rPr lang="ru-RU" sz="4400" dirty="0" err="1" smtClean="0"/>
              <a:t>угаанныг</a:t>
            </a:r>
            <a:r>
              <a:rPr lang="ru-RU" sz="4400" dirty="0" smtClean="0"/>
              <a:t> </a:t>
            </a:r>
            <a:r>
              <a:rPr lang="ru-RU" sz="4400" dirty="0" err="1" smtClean="0"/>
              <a:t>хаванчыктыӊ адын</a:t>
            </a:r>
            <a:r>
              <a:rPr lang="ru-RU" sz="4400" dirty="0" smtClean="0"/>
              <a:t> </a:t>
            </a:r>
            <a:r>
              <a:rPr lang="ru-RU" sz="4400" dirty="0" err="1" smtClean="0"/>
              <a:t>адаар</a:t>
            </a:r>
            <a:r>
              <a:rPr lang="ru-RU" sz="4400" dirty="0" smtClean="0"/>
              <a:t>?   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                                </a:t>
            </a:r>
            <a:r>
              <a:rPr lang="ru-RU" sz="4400" dirty="0" err="1" smtClean="0"/>
              <a:t>Наф-наф</a:t>
            </a:r>
            <a:r>
              <a:rPr lang="ru-RU" sz="4400" dirty="0" smtClean="0"/>
              <a:t>       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–</a:t>
            </a:r>
            <a:r>
              <a:rPr lang="ru-RU" dirty="0" err="1" smtClean="0"/>
              <a:t>ги</a:t>
            </a:r>
            <a:r>
              <a:rPr lang="ru-RU" dirty="0" smtClean="0"/>
              <a:t> </a:t>
            </a:r>
            <a:r>
              <a:rPr lang="ru-RU" dirty="0" err="1" smtClean="0"/>
              <a:t>айтырыг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«Айболит </a:t>
            </a:r>
            <a:r>
              <a:rPr lang="ru-RU" sz="4400" dirty="0" err="1" smtClean="0"/>
              <a:t>эмчи</a:t>
            </a:r>
            <a:r>
              <a:rPr lang="ru-RU" sz="4400" dirty="0" smtClean="0"/>
              <a:t>» </a:t>
            </a:r>
            <a:r>
              <a:rPr lang="ru-RU" sz="4400" dirty="0" err="1" smtClean="0"/>
              <a:t>деп</a:t>
            </a:r>
            <a:r>
              <a:rPr lang="ru-RU" sz="4400" dirty="0" smtClean="0"/>
              <a:t> </a:t>
            </a:r>
            <a:r>
              <a:rPr lang="ru-RU" sz="4400" dirty="0" err="1" smtClean="0"/>
              <a:t>тоолда</a:t>
            </a:r>
            <a:r>
              <a:rPr lang="ru-RU" sz="4400" dirty="0" smtClean="0"/>
              <a:t> Барбос </a:t>
            </a:r>
            <a:r>
              <a:rPr lang="ru-RU" sz="4400" dirty="0" err="1" smtClean="0"/>
              <a:t>деп</a:t>
            </a:r>
            <a:r>
              <a:rPr lang="ru-RU" sz="4400" dirty="0" smtClean="0"/>
              <a:t> </a:t>
            </a:r>
            <a:r>
              <a:rPr lang="ru-RU" sz="4400" dirty="0" err="1" smtClean="0"/>
              <a:t>ытты</a:t>
            </a:r>
            <a:r>
              <a:rPr lang="ru-RU" sz="4400" dirty="0" smtClean="0"/>
              <a:t> </a:t>
            </a:r>
            <a:r>
              <a:rPr lang="ru-RU" sz="4400" dirty="0" err="1" smtClean="0"/>
              <a:t>кым</a:t>
            </a:r>
            <a:r>
              <a:rPr lang="ru-RU" sz="4400" dirty="0" smtClean="0"/>
              <a:t> </a:t>
            </a:r>
            <a:r>
              <a:rPr lang="ru-RU" sz="4400" dirty="0" err="1" smtClean="0"/>
              <a:t>балыглапканыл</a:t>
            </a:r>
            <a:r>
              <a:rPr lang="ru-RU" sz="4400" dirty="0" smtClean="0"/>
              <a:t>?</a:t>
            </a:r>
          </a:p>
          <a:p>
            <a:endParaRPr lang="ru-RU" sz="4400" dirty="0" smtClean="0"/>
          </a:p>
          <a:p>
            <a:r>
              <a:rPr lang="ru-RU" sz="4400" dirty="0" smtClean="0"/>
              <a:t>                                       Курица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3-ку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3. </a:t>
            </a:r>
            <a:r>
              <a:rPr lang="ru-RU" sz="4000" dirty="0" err="1" smtClean="0"/>
              <a:t>Орус</a:t>
            </a:r>
            <a:r>
              <a:rPr lang="ru-RU" sz="4000" dirty="0" smtClean="0"/>
              <a:t> </a:t>
            </a:r>
            <a:r>
              <a:rPr lang="ru-RU" sz="4000" dirty="0" err="1" smtClean="0"/>
              <a:t>улустун</a:t>
            </a:r>
            <a:r>
              <a:rPr lang="ru-RU" sz="4000" dirty="0" smtClean="0"/>
              <a:t> </a:t>
            </a:r>
            <a:r>
              <a:rPr lang="ru-RU" sz="4000" dirty="0" err="1" smtClean="0"/>
              <a:t>тоолу</a:t>
            </a:r>
            <a:r>
              <a:rPr lang="ru-RU" sz="4000" dirty="0" smtClean="0"/>
              <a:t> </a:t>
            </a:r>
            <a:r>
              <a:rPr lang="ru-RU" sz="4000" dirty="0" err="1" smtClean="0"/>
              <a:t>«Бөру </a:t>
            </a:r>
            <a:r>
              <a:rPr lang="ru-RU" sz="4000" dirty="0" smtClean="0"/>
              <a:t>биле </a:t>
            </a:r>
            <a:r>
              <a:rPr lang="ru-RU" sz="4000" dirty="0" err="1" smtClean="0"/>
              <a:t>дилги</a:t>
            </a:r>
            <a:r>
              <a:rPr lang="ru-RU" sz="4000" dirty="0" smtClean="0"/>
              <a:t>» </a:t>
            </a:r>
            <a:r>
              <a:rPr lang="ru-RU" sz="4000" dirty="0" err="1" smtClean="0"/>
              <a:t>деп</a:t>
            </a:r>
            <a:r>
              <a:rPr lang="ru-RU" sz="4000" dirty="0" smtClean="0"/>
              <a:t> </a:t>
            </a:r>
            <a:r>
              <a:rPr lang="ru-RU" sz="4000" dirty="0" err="1" smtClean="0"/>
              <a:t>тоолунда</a:t>
            </a:r>
            <a:r>
              <a:rPr lang="ru-RU" sz="4000" dirty="0" smtClean="0"/>
              <a:t> </a:t>
            </a:r>
            <a:r>
              <a:rPr lang="ru-RU" sz="4000" dirty="0" err="1" smtClean="0"/>
              <a:t>бөру чунун-биле</a:t>
            </a:r>
            <a:r>
              <a:rPr lang="ru-RU" sz="4000" dirty="0" smtClean="0"/>
              <a:t> </a:t>
            </a:r>
            <a:r>
              <a:rPr lang="ru-RU" sz="4000" dirty="0" err="1" smtClean="0"/>
              <a:t>балыктап</a:t>
            </a:r>
            <a:r>
              <a:rPr lang="ru-RU" sz="4000" dirty="0" smtClean="0"/>
              <a:t> </a:t>
            </a:r>
            <a:r>
              <a:rPr lang="ru-RU" sz="4000" dirty="0" err="1" smtClean="0"/>
              <a:t>органыл</a:t>
            </a:r>
            <a:r>
              <a:rPr lang="ru-RU" sz="4000" dirty="0" smtClean="0"/>
              <a:t>?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                                  </a:t>
            </a:r>
            <a:r>
              <a:rPr lang="ru-RU" sz="4000" dirty="0" err="1" smtClean="0"/>
              <a:t>Кудуруу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4-ку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 Леопольд </a:t>
            </a:r>
            <a:r>
              <a:rPr lang="ru-RU" sz="3600" dirty="0" err="1" smtClean="0"/>
              <a:t>кускелер-биле</a:t>
            </a:r>
            <a:r>
              <a:rPr lang="ru-RU" sz="3600" dirty="0" smtClean="0"/>
              <a:t> </a:t>
            </a:r>
            <a:r>
              <a:rPr lang="ru-RU" sz="3600" dirty="0" err="1" smtClean="0"/>
              <a:t>найыралдажып</a:t>
            </a:r>
            <a:r>
              <a:rPr lang="ru-RU" sz="3600" dirty="0" smtClean="0"/>
              <a:t> </a:t>
            </a:r>
            <a:r>
              <a:rPr lang="ru-RU" sz="3600" dirty="0" err="1" smtClean="0"/>
              <a:t>чурттаар</a:t>
            </a:r>
            <a:r>
              <a:rPr lang="ru-RU" sz="3600" dirty="0" smtClean="0"/>
              <a:t> </a:t>
            </a:r>
            <a:r>
              <a:rPr lang="ru-RU" sz="3600" dirty="0" err="1" smtClean="0"/>
              <a:t>дээш</a:t>
            </a:r>
            <a:r>
              <a:rPr lang="ru-RU" sz="3600" dirty="0" smtClean="0"/>
              <a:t> </a:t>
            </a:r>
            <a:r>
              <a:rPr lang="ru-RU" sz="3600" dirty="0" err="1" smtClean="0"/>
              <a:t>чуу</a:t>
            </a:r>
            <a:r>
              <a:rPr lang="ru-RU" sz="3600" dirty="0" smtClean="0"/>
              <a:t> </a:t>
            </a:r>
            <a:r>
              <a:rPr lang="ru-RU" sz="3600" dirty="0" err="1" smtClean="0"/>
              <a:t>деп</a:t>
            </a:r>
            <a:r>
              <a:rPr lang="ru-RU" sz="3600" dirty="0" smtClean="0"/>
              <a:t> </a:t>
            </a:r>
            <a:r>
              <a:rPr lang="ru-RU" sz="3600" dirty="0" err="1" smtClean="0"/>
              <a:t>чугаалааныл</a:t>
            </a:r>
            <a:r>
              <a:rPr lang="ru-RU" sz="3600" dirty="0" smtClean="0"/>
              <a:t>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«</a:t>
            </a:r>
            <a:r>
              <a:rPr lang="ru-RU" dirty="0" err="1" smtClean="0"/>
              <a:t>Уруглар</a:t>
            </a:r>
            <a:r>
              <a:rPr lang="ru-RU" dirty="0" smtClean="0"/>
              <a:t>, </a:t>
            </a:r>
            <a:r>
              <a:rPr lang="ru-RU" dirty="0" err="1" smtClean="0"/>
              <a:t>ам-на</a:t>
            </a:r>
            <a:r>
              <a:rPr lang="ru-RU" dirty="0" smtClean="0"/>
              <a:t> </a:t>
            </a:r>
            <a:r>
              <a:rPr lang="ru-RU" dirty="0" err="1" smtClean="0"/>
              <a:t>найыралдыг</a:t>
            </a:r>
            <a:endParaRPr lang="ru-RU" dirty="0" smtClean="0"/>
          </a:p>
          <a:p>
            <a:r>
              <a:rPr lang="ru-RU" dirty="0" err="1" smtClean="0"/>
              <a:t>чурттаа-лынарам</a:t>
            </a:r>
            <a:r>
              <a:rPr lang="ru-RU" dirty="0" smtClean="0"/>
              <a:t>!»</a:t>
            </a:r>
          </a:p>
          <a:p>
            <a:r>
              <a:rPr lang="ru-RU" dirty="0" smtClean="0"/>
              <a:t>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5-ки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4000" dirty="0" err="1" smtClean="0"/>
              <a:t>Репаны</a:t>
            </a:r>
            <a:r>
              <a:rPr lang="ru-RU" sz="4000" dirty="0" smtClean="0"/>
              <a:t> каш </a:t>
            </a:r>
            <a:r>
              <a:rPr lang="ru-RU" sz="4000" dirty="0" err="1" smtClean="0"/>
              <a:t>ажылчын</a:t>
            </a:r>
            <a:r>
              <a:rPr lang="ru-RU" sz="4000" dirty="0" smtClean="0"/>
              <a:t> тура </a:t>
            </a:r>
            <a:r>
              <a:rPr lang="ru-RU" sz="4000" dirty="0" err="1" smtClean="0"/>
              <a:t>тыртып</a:t>
            </a:r>
            <a:r>
              <a:rPr lang="ru-RU" sz="4000" dirty="0" smtClean="0"/>
              <a:t> </a:t>
            </a:r>
            <a:r>
              <a:rPr lang="ru-RU" sz="4000" dirty="0" err="1" smtClean="0"/>
              <a:t>экелгенил</a:t>
            </a:r>
            <a:r>
              <a:rPr lang="ru-RU" sz="4000" dirty="0" smtClean="0"/>
              <a:t>? 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                                   </a:t>
            </a:r>
            <a:r>
              <a:rPr lang="ru-RU" sz="4000" dirty="0" err="1" smtClean="0"/>
              <a:t>Алды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6-гы </a:t>
            </a:r>
            <a:r>
              <a:rPr lang="ru-RU" dirty="0" err="1" smtClean="0"/>
              <a:t>айтырыг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6. </a:t>
            </a:r>
            <a:r>
              <a:rPr lang="ru-RU" sz="4400" dirty="0" err="1" smtClean="0"/>
              <a:t>Куу</a:t>
            </a:r>
            <a:r>
              <a:rPr lang="ru-RU" sz="4400" dirty="0" smtClean="0"/>
              <a:t> </a:t>
            </a:r>
            <a:r>
              <a:rPr lang="ru-RU" sz="4400" dirty="0" err="1" smtClean="0"/>
              <a:t>куштардан</a:t>
            </a:r>
            <a:r>
              <a:rPr lang="ru-RU" sz="4400" dirty="0" smtClean="0"/>
              <a:t> </a:t>
            </a:r>
            <a:r>
              <a:rPr lang="ru-RU" sz="4400" dirty="0" err="1" smtClean="0"/>
              <a:t>уруг</a:t>
            </a:r>
            <a:r>
              <a:rPr lang="ru-RU" sz="4400" dirty="0" smtClean="0"/>
              <a:t> </a:t>
            </a:r>
            <a:r>
              <a:rPr lang="ru-RU" sz="4400" dirty="0" err="1" smtClean="0"/>
              <a:t>дунмазы-биле</a:t>
            </a:r>
            <a:r>
              <a:rPr lang="ru-RU" sz="4400" dirty="0" smtClean="0"/>
              <a:t>  </a:t>
            </a:r>
            <a:r>
              <a:rPr lang="ru-RU" sz="4400" dirty="0" err="1" smtClean="0"/>
              <a:t>каяа-каяа</a:t>
            </a:r>
            <a:r>
              <a:rPr lang="ru-RU" sz="4400" dirty="0" smtClean="0"/>
              <a:t> </a:t>
            </a:r>
            <a:r>
              <a:rPr lang="ru-RU" sz="4400" dirty="0" err="1" smtClean="0"/>
              <a:t>чаштынып</a:t>
            </a:r>
            <a:r>
              <a:rPr lang="ru-RU" sz="4400" dirty="0" smtClean="0"/>
              <a:t> </a:t>
            </a:r>
            <a:r>
              <a:rPr lang="ru-RU" sz="4400" dirty="0" err="1" smtClean="0"/>
              <a:t>чорааннарыл</a:t>
            </a:r>
            <a:r>
              <a:rPr lang="ru-RU" sz="4400" dirty="0" smtClean="0"/>
              <a:t>?  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3600" dirty="0" smtClean="0"/>
              <a:t>       Эрик </a:t>
            </a:r>
            <a:r>
              <a:rPr lang="ru-RU" sz="3600" dirty="0" err="1" smtClean="0"/>
              <a:t>кыдыынга</a:t>
            </a:r>
            <a:r>
              <a:rPr lang="ru-RU" sz="3600" dirty="0" smtClean="0"/>
              <a:t>, яблоко </a:t>
            </a:r>
            <a:r>
              <a:rPr lang="ru-RU" sz="3600" dirty="0" err="1" smtClean="0"/>
              <a:t>ыяжынын</a:t>
            </a:r>
            <a:r>
              <a:rPr lang="ru-RU" sz="3600" dirty="0" smtClean="0"/>
              <a:t>     </a:t>
            </a:r>
          </a:p>
          <a:p>
            <a:r>
              <a:rPr lang="ru-RU" sz="3600" dirty="0" smtClean="0"/>
              <a:t>                                      </a:t>
            </a:r>
            <a:r>
              <a:rPr lang="ru-RU" sz="3600" dirty="0" err="1" smtClean="0"/>
              <a:t>адаанга</a:t>
            </a:r>
            <a:r>
              <a:rPr lang="ru-RU" sz="3600" dirty="0" smtClean="0"/>
              <a:t>, </a:t>
            </a:r>
            <a:r>
              <a:rPr lang="ru-RU" sz="3600" dirty="0" err="1" smtClean="0"/>
              <a:t>печкага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</TotalTime>
  <Words>762</Words>
  <Application>Microsoft Office PowerPoint</Application>
  <PresentationFormat>Экран (4:3)</PresentationFormat>
  <Paragraphs>156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«Авам, ачам база мен – номчуттунар ог-буле бис». </vt:lpstr>
      <vt:lpstr>Сорулгазы:</vt:lpstr>
      <vt:lpstr>Моорей 5 турдан тургустунган</vt:lpstr>
      <vt:lpstr>Литературлуг викторина:</vt:lpstr>
      <vt:lpstr>2 –ги айтырыг  </vt:lpstr>
      <vt:lpstr>3-ку айтырыг:</vt:lpstr>
      <vt:lpstr>4-ку айтырыг:</vt:lpstr>
      <vt:lpstr>5-ки айтырыг:</vt:lpstr>
      <vt:lpstr> 6-гы айтырыг:</vt:lpstr>
      <vt:lpstr>7-ги айтырыг:</vt:lpstr>
      <vt:lpstr>8-ки айтырыг:</vt:lpstr>
      <vt:lpstr>9-ку айтырыг:</vt:lpstr>
      <vt:lpstr>10-гу айтырыг:</vt:lpstr>
      <vt:lpstr>3-ку тур </vt:lpstr>
      <vt:lpstr>Ада-иелерге оюн «Путанница»: </vt:lpstr>
      <vt:lpstr>Презентация PowerPoint</vt:lpstr>
      <vt:lpstr>Реклама </vt:lpstr>
      <vt:lpstr>Ном дугайында тоол чогаадыр</vt:lpstr>
      <vt:lpstr>«Онзагай хуннун хулумзуруу»</vt:lpstr>
      <vt:lpstr>4. Бут чокка чедип кээр, дыл чокка чугаалап бээр.               (Чагаа)         </vt:lpstr>
      <vt:lpstr>Хоглуг, баштак…</vt:lpstr>
      <vt:lpstr>Презентация PowerPoint</vt:lpstr>
      <vt:lpstr>Чогаадыкчы моорей  </vt:lpstr>
      <vt:lpstr>Туннел сос</vt:lpstr>
      <vt:lpstr>Презентация PowerPoint</vt:lpstr>
      <vt:lpstr>Ажыглаан литература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«Авам, ачам база мен – номчуттунар ог-буле бис».</dc:title>
  <dc:creator>1</dc:creator>
  <cp:lastModifiedBy>Пользователь</cp:lastModifiedBy>
  <cp:revision>15</cp:revision>
  <dcterms:created xsi:type="dcterms:W3CDTF">2011-03-19T12:57:23Z</dcterms:created>
  <dcterms:modified xsi:type="dcterms:W3CDTF">2017-10-20T10:11:18Z</dcterms:modified>
</cp:coreProperties>
</file>