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2" r:id="rId2"/>
    <p:sldId id="257" r:id="rId3"/>
    <p:sldId id="258" r:id="rId4"/>
    <p:sldId id="259" r:id="rId5"/>
    <p:sldId id="260" r:id="rId6"/>
    <p:sldId id="261" r:id="rId7"/>
    <p:sldId id="262" r:id="rId8"/>
    <p:sldId id="263" r:id="rId9"/>
    <p:sldId id="265" r:id="rId1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1" d="100"/>
          <a:sy n="71" d="100"/>
        </p:scale>
        <p:origin x="37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12D7A11-EA8D-4E36-AC93-6A04421352CC}" type="datetimeFigureOut">
              <a:rPr lang="ru-RU" smtClean="0"/>
              <a:t>10.10.2017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55D6375-E508-482B-91DE-AF2F931CE29B}" type="slidenum">
              <a:rPr lang="ru-RU" smtClean="0"/>
              <a:t>‹#›</a:t>
            </a:fld>
            <a:endParaRPr lang="ru-RU"/>
          </a:p>
        </p:txBody>
      </p:sp>
    </p:spTree>
    <p:extLst>
      <p:ext uri="{BB962C8B-B14F-4D97-AF65-F5344CB8AC3E}">
        <p14:creationId xmlns:p14="http://schemas.microsoft.com/office/powerpoint/2010/main" val="1420796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12D7A11-EA8D-4E36-AC93-6A04421352CC}" type="datetimeFigureOut">
              <a:rPr lang="ru-RU" smtClean="0"/>
              <a:t>10.10.2017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55D6375-E508-482B-91DE-AF2F931CE29B}" type="slidenum">
              <a:rPr lang="ru-RU" smtClean="0"/>
              <a:t>‹#›</a:t>
            </a:fld>
            <a:endParaRPr lang="ru-RU"/>
          </a:p>
        </p:txBody>
      </p:sp>
    </p:spTree>
    <p:extLst>
      <p:ext uri="{BB962C8B-B14F-4D97-AF65-F5344CB8AC3E}">
        <p14:creationId xmlns:p14="http://schemas.microsoft.com/office/powerpoint/2010/main" val="2110796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12D7A11-EA8D-4E36-AC93-6A04421352CC}" type="datetimeFigureOut">
              <a:rPr lang="ru-RU" smtClean="0"/>
              <a:t>10.10.2017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55D6375-E508-482B-91DE-AF2F931CE29B}" type="slidenum">
              <a:rPr lang="ru-RU" smtClean="0"/>
              <a:t>‹#›</a:t>
            </a:fld>
            <a:endParaRPr lang="ru-RU"/>
          </a:p>
        </p:txBody>
      </p:sp>
    </p:spTree>
    <p:extLst>
      <p:ext uri="{BB962C8B-B14F-4D97-AF65-F5344CB8AC3E}">
        <p14:creationId xmlns:p14="http://schemas.microsoft.com/office/powerpoint/2010/main" val="3352666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12D7A11-EA8D-4E36-AC93-6A04421352CC}" type="datetimeFigureOut">
              <a:rPr lang="ru-RU" smtClean="0"/>
              <a:t>10.10.2017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55D6375-E508-482B-91DE-AF2F931CE29B}" type="slidenum">
              <a:rPr lang="ru-RU" smtClean="0"/>
              <a:t>‹#›</a:t>
            </a:fld>
            <a:endParaRPr lang="ru-RU"/>
          </a:p>
        </p:txBody>
      </p:sp>
    </p:spTree>
    <p:extLst>
      <p:ext uri="{BB962C8B-B14F-4D97-AF65-F5344CB8AC3E}">
        <p14:creationId xmlns:p14="http://schemas.microsoft.com/office/powerpoint/2010/main" val="2123541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12D7A11-EA8D-4E36-AC93-6A04421352CC}" type="datetimeFigureOut">
              <a:rPr lang="ru-RU" smtClean="0"/>
              <a:t>10.10.2017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55D6375-E508-482B-91DE-AF2F931CE29B}" type="slidenum">
              <a:rPr lang="ru-RU" smtClean="0"/>
              <a:t>‹#›</a:t>
            </a:fld>
            <a:endParaRPr lang="ru-RU"/>
          </a:p>
        </p:txBody>
      </p:sp>
    </p:spTree>
    <p:extLst>
      <p:ext uri="{BB962C8B-B14F-4D97-AF65-F5344CB8AC3E}">
        <p14:creationId xmlns:p14="http://schemas.microsoft.com/office/powerpoint/2010/main" val="3946976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12D7A11-EA8D-4E36-AC93-6A04421352CC}" type="datetimeFigureOut">
              <a:rPr lang="ru-RU" smtClean="0"/>
              <a:t>10.10.2017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55D6375-E508-482B-91DE-AF2F931CE29B}" type="slidenum">
              <a:rPr lang="ru-RU" smtClean="0"/>
              <a:t>‹#›</a:t>
            </a:fld>
            <a:endParaRPr lang="ru-RU"/>
          </a:p>
        </p:txBody>
      </p:sp>
    </p:spTree>
    <p:extLst>
      <p:ext uri="{BB962C8B-B14F-4D97-AF65-F5344CB8AC3E}">
        <p14:creationId xmlns:p14="http://schemas.microsoft.com/office/powerpoint/2010/main" val="1125229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12D7A11-EA8D-4E36-AC93-6A04421352CC}" type="datetimeFigureOut">
              <a:rPr lang="ru-RU" smtClean="0"/>
              <a:t>10.10.2017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55D6375-E508-482B-91DE-AF2F931CE29B}" type="slidenum">
              <a:rPr lang="ru-RU" smtClean="0"/>
              <a:t>‹#›</a:t>
            </a:fld>
            <a:endParaRPr lang="ru-RU"/>
          </a:p>
        </p:txBody>
      </p:sp>
    </p:spTree>
    <p:extLst>
      <p:ext uri="{BB962C8B-B14F-4D97-AF65-F5344CB8AC3E}">
        <p14:creationId xmlns:p14="http://schemas.microsoft.com/office/powerpoint/2010/main" val="1829422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12D7A11-EA8D-4E36-AC93-6A04421352CC}" type="datetimeFigureOut">
              <a:rPr lang="ru-RU" smtClean="0"/>
              <a:t>10.10.2017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55D6375-E508-482B-91DE-AF2F931CE29B}" type="slidenum">
              <a:rPr lang="ru-RU" smtClean="0"/>
              <a:t>‹#›</a:t>
            </a:fld>
            <a:endParaRPr lang="ru-RU"/>
          </a:p>
        </p:txBody>
      </p:sp>
    </p:spTree>
    <p:extLst>
      <p:ext uri="{BB962C8B-B14F-4D97-AF65-F5344CB8AC3E}">
        <p14:creationId xmlns:p14="http://schemas.microsoft.com/office/powerpoint/2010/main" val="2052588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12D7A11-EA8D-4E36-AC93-6A04421352CC}" type="datetimeFigureOut">
              <a:rPr lang="ru-RU" smtClean="0"/>
              <a:t>10.10.2017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55D6375-E508-482B-91DE-AF2F931CE29B}" type="slidenum">
              <a:rPr lang="ru-RU" smtClean="0"/>
              <a:t>‹#›</a:t>
            </a:fld>
            <a:endParaRPr lang="ru-RU"/>
          </a:p>
        </p:txBody>
      </p:sp>
    </p:spTree>
    <p:extLst>
      <p:ext uri="{BB962C8B-B14F-4D97-AF65-F5344CB8AC3E}">
        <p14:creationId xmlns:p14="http://schemas.microsoft.com/office/powerpoint/2010/main" val="1370759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F12D7A11-EA8D-4E36-AC93-6A04421352CC}" type="datetimeFigureOut">
              <a:rPr lang="ru-RU" smtClean="0"/>
              <a:t>10.10.2017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55D6375-E508-482B-91DE-AF2F931CE29B}" type="slidenum">
              <a:rPr lang="ru-RU" smtClean="0"/>
              <a:t>‹#›</a:t>
            </a:fld>
            <a:endParaRPr lang="ru-RU"/>
          </a:p>
        </p:txBody>
      </p:sp>
    </p:spTree>
    <p:extLst>
      <p:ext uri="{BB962C8B-B14F-4D97-AF65-F5344CB8AC3E}">
        <p14:creationId xmlns:p14="http://schemas.microsoft.com/office/powerpoint/2010/main" val="386017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F12D7A11-EA8D-4E36-AC93-6A04421352CC}" type="datetimeFigureOut">
              <a:rPr lang="ru-RU" smtClean="0"/>
              <a:t>10.10.2017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55D6375-E508-482B-91DE-AF2F931CE29B}" type="slidenum">
              <a:rPr lang="ru-RU" smtClean="0"/>
              <a:t>‹#›</a:t>
            </a:fld>
            <a:endParaRPr lang="ru-RU"/>
          </a:p>
        </p:txBody>
      </p:sp>
    </p:spTree>
    <p:extLst>
      <p:ext uri="{BB962C8B-B14F-4D97-AF65-F5344CB8AC3E}">
        <p14:creationId xmlns:p14="http://schemas.microsoft.com/office/powerpoint/2010/main" val="37570940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2D7A11-EA8D-4E36-AC93-6A04421352CC}" type="datetimeFigureOut">
              <a:rPr lang="ru-RU" smtClean="0"/>
              <a:t>10.10.2017</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5D6375-E508-482B-91DE-AF2F931CE29B}" type="slidenum">
              <a:rPr lang="ru-RU" smtClean="0"/>
              <a:t>‹#›</a:t>
            </a:fld>
            <a:endParaRPr lang="ru-RU"/>
          </a:p>
        </p:txBody>
      </p:sp>
    </p:spTree>
    <p:extLst>
      <p:ext uri="{BB962C8B-B14F-4D97-AF65-F5344CB8AC3E}">
        <p14:creationId xmlns:p14="http://schemas.microsoft.com/office/powerpoint/2010/main" val="5530666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Задание 1</a:t>
            </a:r>
            <a:endParaRPr lang="ru-RU" dirty="0"/>
          </a:p>
        </p:txBody>
      </p:sp>
      <p:sp>
        <p:nvSpPr>
          <p:cNvPr id="3" name="Объект 2"/>
          <p:cNvSpPr>
            <a:spLocks noGrp="1"/>
          </p:cNvSpPr>
          <p:nvPr>
            <p:ph idx="1"/>
          </p:nvPr>
        </p:nvSpPr>
        <p:spPr/>
        <p:txBody>
          <a:bodyPr>
            <a:normAutofit/>
          </a:bodyPr>
          <a:lstStyle/>
          <a:p>
            <a:r>
              <a:rPr lang="en-US" sz="4000" b="1" dirty="0"/>
              <a:t>Task 1. Imagine that you are preparing a project with your friend. You have found some interesting material for the presentation and you want to read this text to your friend. You have 1.5 minutes to read the text silently, then be ready to read it out aloud. You will not have more than 1.5 minutes to read it.</a:t>
            </a:r>
            <a:endParaRPr lang="ru-RU" sz="4000" b="1" dirty="0"/>
          </a:p>
        </p:txBody>
      </p:sp>
    </p:spTree>
    <p:extLst>
      <p:ext uri="{BB962C8B-B14F-4D97-AF65-F5344CB8AC3E}">
        <p14:creationId xmlns:p14="http://schemas.microsoft.com/office/powerpoint/2010/main" val="42683520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0" y="147918"/>
            <a:ext cx="11098306" cy="6577665"/>
          </a:xfrm>
        </p:spPr>
        <p:txBody>
          <a:bodyPr>
            <a:normAutofit/>
          </a:bodyPr>
          <a:lstStyle/>
          <a:p>
            <a:r>
              <a:rPr lang="en-US" sz="3200" dirty="0"/>
              <a:t>The mystery of why trees don’t stop growing is still unsolved. Human beings usually stop growing sometime during their teens. Many animals reach full growth within a year. Others are fully grown in just a few years. Birds and insects also stop growing at a certain age. But trees keep growing as long as they live. Trees live, grow, and reproduce themselves by an amazing process. The thousands of leaves put forth by the tree breathe for it and manufacture its food. Its root system gathers minerals and vast quantities of water. To carry this water to the leaves, the tree is equipped with an intricate circulation system that extends upward from the millions of root hairs through the trunk and branches. The trunk holds the leaves up to the sunlight, sends them water from the roots, and gets food back from them. Then seeds are borne in flowers or cones.</a:t>
            </a:r>
            <a:endParaRPr lang="ru-RU" sz="3200" dirty="0"/>
          </a:p>
        </p:txBody>
      </p:sp>
    </p:spTree>
    <p:extLst>
      <p:ext uri="{BB962C8B-B14F-4D97-AF65-F5344CB8AC3E}">
        <p14:creationId xmlns:p14="http://schemas.microsoft.com/office/powerpoint/2010/main" val="36421079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67235"/>
            <a:ext cx="5096435" cy="3415553"/>
          </a:xfrm>
          <a:prstGeom prst="rect">
            <a:avLst/>
          </a:prstGeom>
        </p:spPr>
      </p:pic>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5486400" y="2390401"/>
            <a:ext cx="6705600" cy="4351338"/>
          </a:xfrm>
        </p:spPr>
        <p:txBody>
          <a:bodyPr>
            <a:normAutofit fontScale="85000" lnSpcReduction="20000"/>
          </a:bodyPr>
          <a:lstStyle/>
          <a:p>
            <a:r>
              <a:rPr lang="en-US" dirty="0" smtClean="0"/>
              <a:t>Task 2. Study the advertisement.</a:t>
            </a:r>
          </a:p>
          <a:p>
            <a:r>
              <a:rPr lang="en-US" dirty="0" smtClean="0"/>
              <a:t>You are considering starting breakdance lessons and now you’d like to get more information. In 1.5 minutes you are to ask five direct questions to find out about the following:</a:t>
            </a:r>
          </a:p>
          <a:p>
            <a:r>
              <a:rPr lang="en-US" b="1" dirty="0" smtClean="0"/>
              <a:t>1) tuition fee</a:t>
            </a:r>
          </a:p>
          <a:p>
            <a:r>
              <a:rPr lang="en-US" b="1" dirty="0" smtClean="0"/>
              <a:t>2) course location</a:t>
            </a:r>
          </a:p>
          <a:p>
            <a:r>
              <a:rPr lang="en-US" b="1" dirty="0" smtClean="0"/>
              <a:t>3) duration of the course</a:t>
            </a:r>
          </a:p>
          <a:p>
            <a:r>
              <a:rPr lang="en-US" b="1" dirty="0" smtClean="0"/>
              <a:t>4) special clothes</a:t>
            </a:r>
          </a:p>
          <a:p>
            <a:r>
              <a:rPr lang="en-US" b="1" dirty="0" smtClean="0"/>
              <a:t>5) evening classes</a:t>
            </a:r>
          </a:p>
          <a:p>
            <a:endParaRPr lang="en-US" dirty="0" smtClean="0"/>
          </a:p>
          <a:p>
            <a:r>
              <a:rPr lang="en-US" dirty="0" smtClean="0"/>
              <a:t>You have 20 seconds to ask each question.</a:t>
            </a:r>
            <a:endParaRPr lang="ru-RU" dirty="0"/>
          </a:p>
        </p:txBody>
      </p:sp>
    </p:spTree>
    <p:extLst>
      <p:ext uri="{BB962C8B-B14F-4D97-AF65-F5344CB8AC3E}">
        <p14:creationId xmlns:p14="http://schemas.microsoft.com/office/powerpoint/2010/main" val="14659098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normAutofit/>
          </a:bodyPr>
          <a:lstStyle/>
          <a:p>
            <a:r>
              <a:rPr lang="en-US" sz="5400" dirty="0"/>
              <a:t>How much does the tuition cost?</a:t>
            </a:r>
            <a:r>
              <a:rPr lang="en-US" sz="5400" dirty="0" smtClean="0"/>
              <a:t/>
            </a:r>
            <a:br>
              <a:rPr lang="en-US" sz="5400" dirty="0" smtClean="0"/>
            </a:br>
            <a:r>
              <a:rPr lang="en-US" sz="5400" dirty="0"/>
              <a:t>Where is the course located?</a:t>
            </a:r>
            <a:r>
              <a:rPr lang="en-US" sz="5400" dirty="0" smtClean="0"/>
              <a:t/>
            </a:r>
            <a:br>
              <a:rPr lang="en-US" sz="5400" dirty="0" smtClean="0"/>
            </a:br>
            <a:r>
              <a:rPr lang="en-US" sz="5400" dirty="0"/>
              <a:t>How long will the course last?</a:t>
            </a:r>
            <a:r>
              <a:rPr lang="en-US" sz="5400" dirty="0" smtClean="0"/>
              <a:t/>
            </a:r>
            <a:br>
              <a:rPr lang="en-US" sz="5400" dirty="0" smtClean="0"/>
            </a:br>
            <a:r>
              <a:rPr lang="en-US" sz="5400" dirty="0"/>
              <a:t>Do I need any special clothes?</a:t>
            </a:r>
            <a:r>
              <a:rPr lang="en-US" sz="5400" dirty="0" smtClean="0"/>
              <a:t/>
            </a:r>
            <a:br>
              <a:rPr lang="en-US" sz="5400" dirty="0" smtClean="0"/>
            </a:br>
            <a:r>
              <a:rPr lang="en-US" sz="5400" dirty="0"/>
              <a:t>Can I visit the class in the evening?</a:t>
            </a:r>
            <a:endParaRPr lang="ru-RU" sz="5400" dirty="0"/>
          </a:p>
        </p:txBody>
      </p:sp>
    </p:spTree>
    <p:extLst>
      <p:ext uri="{BB962C8B-B14F-4D97-AF65-F5344CB8AC3E}">
        <p14:creationId xmlns:p14="http://schemas.microsoft.com/office/powerpoint/2010/main" val="2581948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400" b="1" dirty="0" smtClean="0"/>
              <a:t>Task 3. Imagine that these are photos from your photo album. Choose one photo to present to your friend.</a:t>
            </a:r>
            <a:br>
              <a:rPr lang="en-US" sz="2400" b="1" dirty="0" smtClean="0"/>
            </a:br>
            <a:r>
              <a:rPr lang="en-US" sz="2400" b="1" dirty="0" smtClean="0"/>
              <a:t>You will have to start speaking in 1.5 minutes and will speak for not more than 2 minutes (12–15 sentences). In your talk remember to speak about:</a:t>
            </a:r>
            <a:endParaRPr lang="ru-RU" sz="2400" b="1" dirty="0"/>
          </a:p>
        </p:txBody>
      </p:sp>
      <p:pic>
        <p:nvPicPr>
          <p:cNvPr id="4" name="Объект 3"/>
          <p:cNvPicPr>
            <a:picLocks noGrp="1" noChangeAspect="1"/>
          </p:cNvPicPr>
          <p:nvPr>
            <p:ph idx="1"/>
          </p:nvPr>
        </p:nvPicPr>
        <p:blipFill>
          <a:blip r:embed="rId2"/>
          <a:stretch>
            <a:fillRect/>
          </a:stretch>
        </p:blipFill>
        <p:spPr>
          <a:xfrm>
            <a:off x="-107577" y="1784818"/>
            <a:ext cx="4854389" cy="5167312"/>
          </a:xfrm>
          <a:prstGeom prst="rect">
            <a:avLst/>
          </a:prstGeom>
        </p:spPr>
      </p:pic>
      <p:sp>
        <p:nvSpPr>
          <p:cNvPr id="5" name="Прямоугольник 4"/>
          <p:cNvSpPr/>
          <p:nvPr/>
        </p:nvSpPr>
        <p:spPr>
          <a:xfrm>
            <a:off x="5029200" y="2032791"/>
            <a:ext cx="6844553" cy="3970318"/>
          </a:xfrm>
          <a:prstGeom prst="rect">
            <a:avLst/>
          </a:prstGeom>
        </p:spPr>
        <p:txBody>
          <a:bodyPr wrap="square">
            <a:spAutoFit/>
          </a:bodyPr>
          <a:lstStyle/>
          <a:p>
            <a:r>
              <a:rPr lang="en-US" sz="2800" b="1" i="1" dirty="0" smtClean="0"/>
              <a:t>• where and when the photo was taken</a:t>
            </a:r>
          </a:p>
          <a:p>
            <a:r>
              <a:rPr lang="en-US" sz="2800" b="1" i="1" dirty="0" smtClean="0"/>
              <a:t>• what/who is in the photo</a:t>
            </a:r>
          </a:p>
          <a:p>
            <a:r>
              <a:rPr lang="en-US" sz="2800" b="1" i="1" dirty="0" smtClean="0"/>
              <a:t>• what is happening</a:t>
            </a:r>
          </a:p>
          <a:p>
            <a:r>
              <a:rPr lang="en-US" sz="2800" b="1" i="1" dirty="0" smtClean="0"/>
              <a:t>• why you keep the photo in your album</a:t>
            </a:r>
          </a:p>
          <a:p>
            <a:r>
              <a:rPr lang="en-US" sz="2800" b="1" i="1" dirty="0" smtClean="0"/>
              <a:t>• why you decided to show the picture to your friend</a:t>
            </a:r>
          </a:p>
          <a:p>
            <a:endParaRPr lang="en-US" sz="2800" b="1" i="1" dirty="0" smtClean="0"/>
          </a:p>
          <a:p>
            <a:r>
              <a:rPr lang="en-US" sz="2800" b="1" i="1" dirty="0" smtClean="0"/>
              <a:t>You have to talk continuously, starting with: “I’ve chosen photo number… ”</a:t>
            </a:r>
            <a:endParaRPr lang="ru-RU" sz="2800" b="1" i="1" dirty="0"/>
          </a:p>
        </p:txBody>
      </p:sp>
    </p:spTree>
    <p:extLst>
      <p:ext uri="{BB962C8B-B14F-4D97-AF65-F5344CB8AC3E}">
        <p14:creationId xmlns:p14="http://schemas.microsoft.com/office/powerpoint/2010/main" val="21491677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2400" b="1" dirty="0">
                <a:solidFill>
                  <a:prstClr val="black"/>
                </a:solidFill>
              </a:rPr>
              <a:t>Task 3. Imagine that these are photos from your photo album. Choose one photo to present to your friend.</a:t>
            </a:r>
            <a:br>
              <a:rPr lang="en-US" sz="2400" b="1" dirty="0">
                <a:solidFill>
                  <a:prstClr val="black"/>
                </a:solidFill>
              </a:rPr>
            </a:br>
            <a:r>
              <a:rPr lang="en-US" sz="2400" b="1" dirty="0">
                <a:solidFill>
                  <a:prstClr val="black"/>
                </a:solidFill>
              </a:rPr>
              <a:t>You will have to start speaking in 1.5 minutes and will speak for not more than 2 minutes (12–15 sentences). In your talk remember to speak about:</a:t>
            </a:r>
            <a:endParaRPr lang="ru-RU" dirty="0"/>
          </a:p>
        </p:txBody>
      </p:sp>
      <p:pic>
        <p:nvPicPr>
          <p:cNvPr id="4" name="Объект 3"/>
          <p:cNvPicPr>
            <a:picLocks noGrp="1" noChangeAspect="1"/>
          </p:cNvPicPr>
          <p:nvPr>
            <p:ph idx="1"/>
          </p:nvPr>
        </p:nvPicPr>
        <p:blipFill>
          <a:blip r:embed="rId2"/>
          <a:stretch>
            <a:fillRect/>
          </a:stretch>
        </p:blipFill>
        <p:spPr>
          <a:xfrm>
            <a:off x="268941" y="1879460"/>
            <a:ext cx="4814047" cy="4776834"/>
          </a:xfrm>
          <a:prstGeom prst="rect">
            <a:avLst/>
          </a:prstGeom>
        </p:spPr>
      </p:pic>
      <p:sp>
        <p:nvSpPr>
          <p:cNvPr id="5" name="Прямоугольник 4"/>
          <p:cNvSpPr/>
          <p:nvPr/>
        </p:nvSpPr>
        <p:spPr>
          <a:xfrm>
            <a:off x="5257800" y="2062406"/>
            <a:ext cx="6096000" cy="3970318"/>
          </a:xfrm>
          <a:prstGeom prst="rect">
            <a:avLst/>
          </a:prstGeom>
        </p:spPr>
        <p:txBody>
          <a:bodyPr>
            <a:spAutoFit/>
          </a:bodyPr>
          <a:lstStyle/>
          <a:p>
            <a:pPr lvl="0"/>
            <a:r>
              <a:rPr lang="en-US" sz="2800" b="1" i="1" dirty="0">
                <a:solidFill>
                  <a:prstClr val="black"/>
                </a:solidFill>
              </a:rPr>
              <a:t>• where and when the photo was taken</a:t>
            </a:r>
          </a:p>
          <a:p>
            <a:pPr lvl="0"/>
            <a:r>
              <a:rPr lang="en-US" sz="2800" b="1" i="1" dirty="0">
                <a:solidFill>
                  <a:prstClr val="black"/>
                </a:solidFill>
              </a:rPr>
              <a:t>• what/who is in the photo</a:t>
            </a:r>
          </a:p>
          <a:p>
            <a:pPr lvl="0"/>
            <a:r>
              <a:rPr lang="en-US" sz="2800" b="1" i="1" dirty="0">
                <a:solidFill>
                  <a:prstClr val="black"/>
                </a:solidFill>
              </a:rPr>
              <a:t>• what is happening</a:t>
            </a:r>
          </a:p>
          <a:p>
            <a:pPr lvl="0"/>
            <a:r>
              <a:rPr lang="en-US" sz="2800" b="1" i="1" dirty="0">
                <a:solidFill>
                  <a:prstClr val="black"/>
                </a:solidFill>
              </a:rPr>
              <a:t>• why you keep the photo in your album</a:t>
            </a:r>
          </a:p>
          <a:p>
            <a:pPr lvl="0"/>
            <a:r>
              <a:rPr lang="en-US" sz="2800" b="1" i="1" dirty="0">
                <a:solidFill>
                  <a:prstClr val="black"/>
                </a:solidFill>
              </a:rPr>
              <a:t>• why you decided to show the picture to your friend</a:t>
            </a:r>
          </a:p>
          <a:p>
            <a:pPr lvl="0"/>
            <a:endParaRPr lang="en-US" sz="2800" b="1" i="1" dirty="0">
              <a:solidFill>
                <a:prstClr val="black"/>
              </a:solidFill>
            </a:endParaRPr>
          </a:p>
          <a:p>
            <a:pPr lvl="0"/>
            <a:r>
              <a:rPr lang="en-US" sz="2800" b="1" i="1" dirty="0">
                <a:solidFill>
                  <a:prstClr val="black"/>
                </a:solidFill>
              </a:rPr>
              <a:t>You have to talk continuously, starting with: “I’ve chosen photo number… ”</a:t>
            </a:r>
            <a:endParaRPr lang="ru-RU" sz="2800" b="1" i="1" dirty="0">
              <a:solidFill>
                <a:prstClr val="black"/>
              </a:solidFill>
            </a:endParaRPr>
          </a:p>
        </p:txBody>
      </p:sp>
    </p:spTree>
    <p:extLst>
      <p:ext uri="{BB962C8B-B14F-4D97-AF65-F5344CB8AC3E}">
        <p14:creationId xmlns:p14="http://schemas.microsoft.com/office/powerpoint/2010/main" val="7632439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2400" b="1" dirty="0">
                <a:solidFill>
                  <a:prstClr val="black"/>
                </a:solidFill>
              </a:rPr>
              <a:t>Task 3. Imagine that these are photos from your photo album. Choose one photo to present to your friend.</a:t>
            </a:r>
            <a:br>
              <a:rPr lang="en-US" sz="2400" b="1" dirty="0">
                <a:solidFill>
                  <a:prstClr val="black"/>
                </a:solidFill>
              </a:rPr>
            </a:br>
            <a:r>
              <a:rPr lang="en-US" sz="2400" b="1" dirty="0">
                <a:solidFill>
                  <a:prstClr val="black"/>
                </a:solidFill>
              </a:rPr>
              <a:t>You will have to start speaking in 1.5 minutes and will speak for not more than 2 minutes (12–15 sentences). In your talk remember to speak about:</a:t>
            </a:r>
            <a:endParaRPr lang="ru-RU" dirty="0"/>
          </a:p>
        </p:txBody>
      </p:sp>
      <p:pic>
        <p:nvPicPr>
          <p:cNvPr id="4" name="Объект 3"/>
          <p:cNvPicPr>
            <a:picLocks noGrp="1" noChangeAspect="1"/>
          </p:cNvPicPr>
          <p:nvPr>
            <p:ph idx="1"/>
          </p:nvPr>
        </p:nvPicPr>
        <p:blipFill>
          <a:blip r:embed="rId2"/>
          <a:stretch>
            <a:fillRect/>
          </a:stretch>
        </p:blipFill>
        <p:spPr>
          <a:xfrm>
            <a:off x="443752" y="1801906"/>
            <a:ext cx="4639236" cy="4881282"/>
          </a:xfrm>
          <a:prstGeom prst="rect">
            <a:avLst/>
          </a:prstGeom>
        </p:spPr>
      </p:pic>
      <p:sp>
        <p:nvSpPr>
          <p:cNvPr id="5" name="Прямоугольник 4"/>
          <p:cNvSpPr/>
          <p:nvPr/>
        </p:nvSpPr>
        <p:spPr>
          <a:xfrm>
            <a:off x="5257800" y="1690688"/>
            <a:ext cx="6096000" cy="3970318"/>
          </a:xfrm>
          <a:prstGeom prst="rect">
            <a:avLst/>
          </a:prstGeom>
        </p:spPr>
        <p:txBody>
          <a:bodyPr>
            <a:spAutoFit/>
          </a:bodyPr>
          <a:lstStyle/>
          <a:p>
            <a:pPr lvl="0"/>
            <a:r>
              <a:rPr lang="en-US" sz="2800" b="1" i="1" dirty="0">
                <a:solidFill>
                  <a:prstClr val="black"/>
                </a:solidFill>
              </a:rPr>
              <a:t>• where and when the photo was taken</a:t>
            </a:r>
          </a:p>
          <a:p>
            <a:pPr lvl="0"/>
            <a:r>
              <a:rPr lang="en-US" sz="2800" b="1" i="1" dirty="0">
                <a:solidFill>
                  <a:prstClr val="black"/>
                </a:solidFill>
              </a:rPr>
              <a:t>• what/who is in the photo</a:t>
            </a:r>
          </a:p>
          <a:p>
            <a:pPr lvl="0"/>
            <a:r>
              <a:rPr lang="en-US" sz="2800" b="1" i="1" dirty="0">
                <a:solidFill>
                  <a:prstClr val="black"/>
                </a:solidFill>
              </a:rPr>
              <a:t>• what is happening</a:t>
            </a:r>
          </a:p>
          <a:p>
            <a:pPr lvl="0"/>
            <a:r>
              <a:rPr lang="en-US" sz="2800" b="1" i="1" dirty="0">
                <a:solidFill>
                  <a:prstClr val="black"/>
                </a:solidFill>
              </a:rPr>
              <a:t>• why you keep the photo in your album</a:t>
            </a:r>
          </a:p>
          <a:p>
            <a:pPr lvl="0"/>
            <a:r>
              <a:rPr lang="en-US" sz="2800" b="1" i="1" dirty="0">
                <a:solidFill>
                  <a:prstClr val="black"/>
                </a:solidFill>
              </a:rPr>
              <a:t>• why you decided to show the picture to your friend</a:t>
            </a:r>
          </a:p>
          <a:p>
            <a:pPr lvl="0"/>
            <a:endParaRPr lang="en-US" sz="2800" b="1" i="1" dirty="0">
              <a:solidFill>
                <a:prstClr val="black"/>
              </a:solidFill>
            </a:endParaRPr>
          </a:p>
          <a:p>
            <a:pPr lvl="0"/>
            <a:r>
              <a:rPr lang="en-US" sz="2800" b="1" i="1" dirty="0">
                <a:solidFill>
                  <a:prstClr val="black"/>
                </a:solidFill>
              </a:rPr>
              <a:t>You have to talk continuously, starting with: “I’ve chosen photo number… ”</a:t>
            </a:r>
            <a:endParaRPr lang="ru-RU" sz="2800" b="1" i="1" dirty="0">
              <a:solidFill>
                <a:prstClr val="black"/>
              </a:solidFill>
            </a:endParaRPr>
          </a:p>
        </p:txBody>
      </p:sp>
    </p:spTree>
    <p:extLst>
      <p:ext uri="{BB962C8B-B14F-4D97-AF65-F5344CB8AC3E}">
        <p14:creationId xmlns:p14="http://schemas.microsoft.com/office/powerpoint/2010/main" val="35988497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a:t>Task 4. Study the two photographs. In 1.5 minutes be ready to compare and contrast the photographs:</a:t>
            </a:r>
            <a:endParaRPr lang="ru-RU" sz="3600" b="1" dirty="0"/>
          </a:p>
        </p:txBody>
      </p:sp>
      <p:pic>
        <p:nvPicPr>
          <p:cNvPr id="1026" name="Picture 2" descr="егэ по английскому 2016, задание 4 говорение"/>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34988" y="1905000"/>
            <a:ext cx="2907225" cy="435133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егэ по английскому 2016, задание 4 говорение"/>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4362" y="1690688"/>
            <a:ext cx="4362450" cy="5208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56663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838200" y="365125"/>
            <a:ext cx="10515600" cy="5811838"/>
          </a:xfrm>
        </p:spPr>
        <p:txBody>
          <a:bodyPr>
            <a:normAutofit/>
          </a:bodyPr>
          <a:lstStyle/>
          <a:p>
            <a:pPr marL="0" indent="0">
              <a:buNone/>
            </a:pPr>
            <a:r>
              <a:rPr lang="en-US" sz="4400" dirty="0"/>
              <a:t>• give a brief description of the photos (action, location)</a:t>
            </a:r>
            <a:br>
              <a:rPr lang="en-US" sz="4400" dirty="0"/>
            </a:br>
            <a:r>
              <a:rPr lang="en-US" sz="4400" dirty="0"/>
              <a:t>• say what the pictures have in common</a:t>
            </a:r>
            <a:br>
              <a:rPr lang="en-US" sz="4400" dirty="0"/>
            </a:br>
            <a:r>
              <a:rPr lang="en-US" sz="4400" dirty="0"/>
              <a:t>• say in what way the pictures are different</a:t>
            </a:r>
            <a:br>
              <a:rPr lang="en-US" sz="4400" dirty="0"/>
            </a:br>
            <a:r>
              <a:rPr lang="en-US" sz="4400" dirty="0"/>
              <a:t>• say which of the activities presented in the pictures you’d prefer</a:t>
            </a:r>
            <a:br>
              <a:rPr lang="en-US" sz="4400" dirty="0"/>
            </a:br>
            <a:r>
              <a:rPr lang="en-US" sz="4400" dirty="0"/>
              <a:t>• explain why</a:t>
            </a:r>
          </a:p>
          <a:p>
            <a:pPr marL="0" indent="0">
              <a:buNone/>
            </a:pPr>
            <a:r>
              <a:rPr lang="en-US" dirty="0"/>
              <a:t>You will speak for not more than 2 minutes (12–15 sentences). You have to talk continuously.</a:t>
            </a:r>
          </a:p>
          <a:p>
            <a:endParaRPr lang="ru-RU" dirty="0"/>
          </a:p>
        </p:txBody>
      </p:sp>
    </p:spTree>
    <p:extLst>
      <p:ext uri="{BB962C8B-B14F-4D97-AF65-F5344CB8AC3E}">
        <p14:creationId xmlns:p14="http://schemas.microsoft.com/office/powerpoint/2010/main" val="272968612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TotalTime>
  <Words>573</Words>
  <Application>Microsoft Office PowerPoint</Application>
  <PresentationFormat>Широкоэкранный</PresentationFormat>
  <Paragraphs>40</Paragraphs>
  <Slides>9</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9</vt:i4>
      </vt:variant>
    </vt:vector>
  </HeadingPairs>
  <TitlesOfParts>
    <vt:vector size="13" baseType="lpstr">
      <vt:lpstr>Arial</vt:lpstr>
      <vt:lpstr>Calibri</vt:lpstr>
      <vt:lpstr>Calibri Light</vt:lpstr>
      <vt:lpstr>Тема Office</vt:lpstr>
      <vt:lpstr>Задание 1</vt:lpstr>
      <vt:lpstr>Презентация PowerPoint</vt:lpstr>
      <vt:lpstr>Презентация PowerPoint</vt:lpstr>
      <vt:lpstr>Презентация PowerPoint</vt:lpstr>
      <vt:lpstr>Task 3. Imagine that these are photos from your photo album. Choose one photo to present to your friend. You will have to start speaking in 1.5 minutes and will speak for not more than 2 minutes (12–15 sentences). In your talk remember to speak about:</vt:lpstr>
      <vt:lpstr>Task 3. Imagine that these are photos from your photo album. Choose one photo to present to your friend. You will have to start speaking in 1.5 minutes and will speak for not more than 2 minutes (12–15 sentences). In your talk remember to speak about:</vt:lpstr>
      <vt:lpstr>Task 3. Imagine that these are photos from your photo album. Choose one photo to present to your friend. You will have to start speaking in 1.5 minutes and will speak for not more than 2 minutes (12–15 sentences). In your talk remember to speak about:</vt:lpstr>
      <vt:lpstr>Task 4. Study the two photographs. In 1.5 minutes be ready to compare and contrast the photographs:</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Задание 1</dc:title>
  <dc:creator>home</dc:creator>
  <cp:lastModifiedBy>home</cp:lastModifiedBy>
  <cp:revision>3</cp:revision>
  <dcterms:created xsi:type="dcterms:W3CDTF">2017-10-10T17:57:08Z</dcterms:created>
  <dcterms:modified xsi:type="dcterms:W3CDTF">2017-10-10T18:21:39Z</dcterms:modified>
</cp:coreProperties>
</file>