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61" r:id="rId4"/>
    <p:sldId id="265" r:id="rId5"/>
    <p:sldId id="259" r:id="rId6"/>
    <p:sldId id="268" r:id="rId7"/>
    <p:sldId id="257" r:id="rId8"/>
    <p:sldId id="260" r:id="rId9"/>
    <p:sldId id="276" r:id="rId10"/>
    <p:sldId id="277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11811E"/>
    <a:srgbClr val="003F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832B-E750-4A0A-A1BC-222EE0F5CF66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E426-E912-455E-952E-18B55ABD2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832B-E750-4A0A-A1BC-222EE0F5CF66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E426-E912-455E-952E-18B55ABD2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832B-E750-4A0A-A1BC-222EE0F5CF66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E426-E912-455E-952E-18B55ABD2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832B-E750-4A0A-A1BC-222EE0F5CF66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E426-E912-455E-952E-18B55ABD2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832B-E750-4A0A-A1BC-222EE0F5CF66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E426-E912-455E-952E-18B55ABD2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832B-E750-4A0A-A1BC-222EE0F5CF66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E426-E912-455E-952E-18B55ABD2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832B-E750-4A0A-A1BC-222EE0F5CF66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E426-E912-455E-952E-18B55ABD2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832B-E750-4A0A-A1BC-222EE0F5CF66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E426-E912-455E-952E-18B55ABD2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832B-E750-4A0A-A1BC-222EE0F5CF66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E426-E912-455E-952E-18B55ABD2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832B-E750-4A0A-A1BC-222EE0F5CF66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E426-E912-455E-952E-18B55ABD2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832B-E750-4A0A-A1BC-222EE0F5CF66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E426-E912-455E-952E-18B55ABD2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4832B-E750-4A0A-A1BC-222EE0F5CF66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3E426-E912-455E-952E-18B55ABD2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3.jpeg"/><Relationship Id="rId7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microsoft.com/office/2007/relationships/hdphoto" Target="../media/hdphoto3.wdp"/><Relationship Id="rId4" Type="http://schemas.openxmlformats.org/officeDocument/2006/relationships/image" Target="../media/image14.jpeg"/><Relationship Id="rId9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17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хлебная рамоч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242"/>
            <a:ext cx="9143999" cy="6858000"/>
          </a:xfrm>
          <a:prstGeom prst="rect">
            <a:avLst/>
          </a:prstGeom>
        </p:spPr>
      </p:pic>
      <p:pic>
        <p:nvPicPr>
          <p:cNvPr id="5" name="Рисунок 4" descr="буква х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126" y="889974"/>
            <a:ext cx="6643734" cy="5143536"/>
          </a:xfrm>
          <a:prstGeom prst="rect">
            <a:avLst/>
          </a:prstGeom>
        </p:spPr>
      </p:pic>
      <p:pic>
        <p:nvPicPr>
          <p:cNvPr id="7" name="Рисунок 6" descr="хижина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072066" y="1071546"/>
            <a:ext cx="2286016" cy="22145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7158" y="1"/>
            <a:ext cx="8507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+mj-lt"/>
              </a:rPr>
              <a:t>Тема</a:t>
            </a:r>
            <a:r>
              <a:rPr lang="ru-RU" sz="4400" b="1" dirty="0">
                <a:latin typeface="+mj-lt"/>
              </a:rPr>
              <a:t>: «Звуки </a:t>
            </a:r>
            <a:r>
              <a:rPr lang="en-US" sz="4400" b="1" dirty="0">
                <a:latin typeface="+mj-lt"/>
              </a:rPr>
              <a:t>[</a:t>
            </a:r>
            <a:r>
              <a:rPr lang="ru-RU" sz="4400" b="1" dirty="0">
                <a:latin typeface="+mj-lt"/>
              </a:rPr>
              <a:t> х</a:t>
            </a:r>
            <a:r>
              <a:rPr lang="en-US" sz="4400" b="1" dirty="0">
                <a:latin typeface="+mj-lt"/>
              </a:rPr>
              <a:t> ], [ </a:t>
            </a:r>
            <a:r>
              <a:rPr lang="ru-RU" sz="4400" b="1" dirty="0">
                <a:latin typeface="+mj-lt"/>
              </a:rPr>
              <a:t>х</a:t>
            </a:r>
            <a:r>
              <a:rPr lang="en-US" sz="4400" b="1" dirty="0">
                <a:latin typeface="+mj-lt"/>
              </a:rPr>
              <a:t>’].</a:t>
            </a:r>
            <a:r>
              <a:rPr lang="ru-RU" sz="4400" b="1" dirty="0">
                <a:latin typeface="+mj-lt"/>
              </a:rPr>
              <a:t> </a:t>
            </a:r>
            <a:r>
              <a:rPr lang="ru-RU" sz="4400" b="1" dirty="0" smtClean="0">
                <a:latin typeface="+mj-lt"/>
              </a:rPr>
              <a:t>Буква Х»</a:t>
            </a:r>
            <a:endParaRPr lang="ru-RU" sz="4400" b="1" dirty="0">
              <a:latin typeface="+mj-lt"/>
            </a:endParaRPr>
          </a:p>
          <a:p>
            <a:pPr algn="ctr"/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хлебная рамоч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858492"/>
              </p:ext>
            </p:extLst>
          </p:nvPr>
        </p:nvGraphicFramePr>
        <p:xfrm>
          <a:off x="1943706" y="2979230"/>
          <a:ext cx="5256584" cy="2964238"/>
        </p:xfrm>
        <a:graphic>
          <a:graphicData uri="http://schemas.openxmlformats.org/drawingml/2006/table">
            <a:tbl>
              <a:tblPr firstRow="1" bandRow="1">
                <a:tableStyleId>{638B1855-1B75-4FBE-930C-398BA8C253C6}</a:tableStyleId>
              </a:tblPr>
              <a:tblGrid>
                <a:gridCol w="5256584"/>
              </a:tblGrid>
              <a:tr h="110495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800" b="1" dirty="0" smtClean="0">
                          <a:solidFill>
                            <a:schemeClr val="tx1"/>
                          </a:solidFill>
                        </a:rPr>
                        <a:t>ХИ-ХИ-ХИ</a:t>
                      </a:r>
                    </a:p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104958">
                <a:tc>
                  <a:txBody>
                    <a:bodyPr/>
                    <a:lstStyle/>
                    <a:p>
                      <a:pPr algn="ctr"/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122113"/>
              </p:ext>
            </p:extLst>
          </p:nvPr>
        </p:nvGraphicFramePr>
        <p:xfrm>
          <a:off x="2195736" y="5013176"/>
          <a:ext cx="1440000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00"/>
                <a:gridCol w="720000"/>
              </a:tblGrid>
              <a:tr h="756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11811E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pic>
        <p:nvPicPr>
          <p:cNvPr id="10" name="Picture 6" descr="Обучение детей чтению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759" t="12068" r="27916" b="7747"/>
          <a:stretch/>
        </p:blipFill>
        <p:spPr bwMode="auto">
          <a:xfrm>
            <a:off x="3131840" y="764704"/>
            <a:ext cx="2174707" cy="2214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013176"/>
            <a:ext cx="14446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313" y="5013176"/>
            <a:ext cx="14446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38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1538" y="1785926"/>
            <a:ext cx="3308497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0" b="1" dirty="0" smtClean="0"/>
              <a:t>Х</a:t>
            </a:r>
            <a:endParaRPr lang="ru-RU" sz="25000" b="1" dirty="0"/>
          </a:p>
        </p:txBody>
      </p:sp>
      <p:pic>
        <p:nvPicPr>
          <p:cNvPr id="4" name="Рисунок 3" descr="хлебная рамоч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4346" y="-357214"/>
            <a:ext cx="9358346" cy="7215214"/>
          </a:xfrm>
          <a:prstGeom prst="rect">
            <a:avLst/>
          </a:prstGeom>
        </p:spPr>
      </p:pic>
      <p:pic>
        <p:nvPicPr>
          <p:cNvPr id="1026" name="Picture 2" descr="http://s5.postimg.org/c7hcj29bb/ima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2900"/>
            <a:ext cx="5715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1538" y="1785926"/>
            <a:ext cx="3308497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0" b="1" dirty="0" smtClean="0">
                <a:solidFill>
                  <a:prstClr val="black"/>
                </a:solidFill>
              </a:rPr>
              <a:t>Х</a:t>
            </a:r>
            <a:endParaRPr lang="ru-RU" sz="25000" b="1" dirty="0">
              <a:solidFill>
                <a:prstClr val="black"/>
              </a:solidFill>
            </a:endParaRPr>
          </a:p>
        </p:txBody>
      </p:sp>
      <p:pic>
        <p:nvPicPr>
          <p:cNvPr id="4" name="Рисунок 3" descr="хлебная рамоч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520" y="-357214"/>
            <a:ext cx="9358346" cy="721521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</p:pic>
      <p:pic>
        <p:nvPicPr>
          <p:cNvPr id="2050" name="Picture 2" descr="http://www.metodika.ru/content/images/24/naglad0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750"/>
          <a:stretch/>
        </p:blipFill>
        <p:spPr bwMode="auto">
          <a:xfrm>
            <a:off x="536003" y="744915"/>
            <a:ext cx="7688064" cy="5010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537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хижин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643438" y="3571876"/>
            <a:ext cx="4500562" cy="3286124"/>
          </a:xfrm>
          <a:prstGeom prst="rect">
            <a:avLst/>
          </a:prstGeom>
        </p:spPr>
      </p:pic>
      <p:pic>
        <p:nvPicPr>
          <p:cNvPr id="7" name="Рисунок 6" descr="хурм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488" y="0"/>
            <a:ext cx="3214710" cy="3571876"/>
          </a:xfrm>
          <a:prstGeom prst="rect">
            <a:avLst/>
          </a:prstGeom>
        </p:spPr>
      </p:pic>
      <p:pic>
        <p:nvPicPr>
          <p:cNvPr id="1026" name="Picture 2" descr="C:\Documents and Settings\User\Рабочий стол\петух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0"/>
            <a:ext cx="3071802" cy="3571876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кирпичиком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3000364" cy="3571876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яхта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571876"/>
            <a:ext cx="4643438" cy="3286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хлебная рамоч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5" name="Рисунок 4" descr="образ х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 l="5783" t="22895" r="4830" b="1842"/>
          <a:stretch/>
        </p:blipFill>
        <p:spPr>
          <a:xfrm>
            <a:off x="924818" y="1041288"/>
            <a:ext cx="7313410" cy="4775423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</p:pic>
      <p:sp>
        <p:nvSpPr>
          <p:cNvPr id="8" name="TextBox 7"/>
          <p:cNvSpPr txBox="1"/>
          <p:nvPr/>
        </p:nvSpPr>
        <p:spPr>
          <a:xfrm>
            <a:off x="6929454" y="4643446"/>
            <a:ext cx="785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 </a:t>
            </a:r>
            <a:r>
              <a:rPr lang="ru-RU" sz="4400" b="1" dirty="0" smtClean="0">
                <a:solidFill>
                  <a:schemeClr val="tx2"/>
                </a:solidFill>
              </a:rPr>
              <a:t>»</a:t>
            </a:r>
            <a:endParaRPr lang="ru-RU" sz="4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хлебная рамоч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43174" y="1214422"/>
            <a:ext cx="31432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/>
              <a:t>Х</a:t>
            </a:r>
            <a:endParaRPr lang="ru-RU" sz="12000" b="1" dirty="0"/>
          </a:p>
        </p:txBody>
      </p:sp>
      <p:sp>
        <p:nvSpPr>
          <p:cNvPr id="7" name="Стрелка влево 6"/>
          <p:cNvSpPr/>
          <p:nvPr/>
        </p:nvSpPr>
        <p:spPr>
          <a:xfrm rot="19572714">
            <a:off x="2415680" y="2978037"/>
            <a:ext cx="1593777" cy="436647"/>
          </a:xfrm>
          <a:prstGeom prst="lef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1765940">
            <a:off x="4418194" y="2950466"/>
            <a:ext cx="1643074" cy="387062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643042" y="3643314"/>
            <a:ext cx="914400" cy="9144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929322" y="3571876"/>
            <a:ext cx="914400" cy="914400"/>
          </a:xfrm>
          <a:prstGeom prst="rect">
            <a:avLst/>
          </a:prstGeom>
          <a:solidFill>
            <a:srgbClr val="11811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1538" y="1785926"/>
            <a:ext cx="3308497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0" b="1" dirty="0" smtClean="0"/>
              <a:t>Х</a:t>
            </a:r>
            <a:endParaRPr lang="ru-RU" sz="25000" b="1" dirty="0"/>
          </a:p>
        </p:txBody>
      </p:sp>
      <p:pic>
        <p:nvPicPr>
          <p:cNvPr id="4" name="Рисунок 3" descr="хлебная рамоч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4346" y="-357214"/>
            <a:ext cx="9358346" cy="7215214"/>
          </a:xfrm>
          <a:prstGeom prst="rect">
            <a:avLst/>
          </a:prstGeom>
        </p:spPr>
      </p:pic>
      <p:pic>
        <p:nvPicPr>
          <p:cNvPr id="6" name="Рисунок 5" descr="хлебная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85720" y="857232"/>
            <a:ext cx="3500462" cy="5286412"/>
          </a:xfrm>
          <a:prstGeom prst="rect">
            <a:avLst/>
          </a:prstGeom>
        </p:spPr>
      </p:pic>
      <p:pic>
        <p:nvPicPr>
          <p:cNvPr id="11" name="Рисунок 10" descr="хлебная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429256" y="857232"/>
            <a:ext cx="3500462" cy="528641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56234" y="764704"/>
            <a:ext cx="1357322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А</a:t>
            </a:r>
          </a:p>
          <a:p>
            <a:pPr algn="ctr"/>
            <a:r>
              <a:rPr lang="ru-RU" sz="6600" b="1" dirty="0">
                <a:solidFill>
                  <a:srgbClr val="FF0000"/>
                </a:solidFill>
              </a:rPr>
              <a:t>О</a:t>
            </a:r>
            <a:endParaRPr lang="ru-RU" sz="6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6600" b="1" dirty="0">
                <a:solidFill>
                  <a:srgbClr val="FF0000"/>
                </a:solidFill>
              </a:rPr>
              <a:t>У</a:t>
            </a:r>
            <a:r>
              <a:rPr lang="ru-RU" sz="6600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И</a:t>
            </a:r>
          </a:p>
          <a:p>
            <a:pPr algn="ctr"/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20292830">
            <a:off x="3678713" y="1858059"/>
            <a:ext cx="1801245" cy="94333"/>
          </a:xfrm>
          <a:prstGeom prst="rect">
            <a:avLst/>
          </a:prstGeom>
          <a:solidFill>
            <a:schemeClr val="tx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156234">
            <a:off x="3716007" y="2287219"/>
            <a:ext cx="1763739" cy="95680"/>
          </a:xfrm>
          <a:prstGeom prst="rect">
            <a:avLst/>
          </a:prstGeom>
          <a:solidFill>
            <a:schemeClr val="tx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0800000">
            <a:off x="3714744" y="3214686"/>
            <a:ext cx="1714512" cy="71438"/>
          </a:xfrm>
          <a:prstGeom prst="rect">
            <a:avLst/>
          </a:prstGeom>
          <a:solidFill>
            <a:schemeClr val="tx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 rot="9190334" flipV="1">
            <a:off x="3594462" y="4266087"/>
            <a:ext cx="1914854" cy="95990"/>
          </a:xfrm>
          <a:prstGeom prst="rect">
            <a:avLst/>
          </a:prstGeom>
          <a:solidFill>
            <a:schemeClr val="tx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rot="11177252">
            <a:off x="3714523" y="4789926"/>
            <a:ext cx="1775254" cy="93455"/>
          </a:xfrm>
          <a:prstGeom prst="rect">
            <a:avLst/>
          </a:prstGeom>
          <a:solidFill>
            <a:schemeClr val="tx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47" t="22754" r="29601" b="37949"/>
          <a:stretch/>
        </p:blipFill>
        <p:spPr bwMode="auto">
          <a:xfrm>
            <a:off x="6084168" y="2088974"/>
            <a:ext cx="1965950" cy="2322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хлебная рамоч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0244"/>
            <a:ext cx="9143999" cy="7072290"/>
          </a:xfrm>
          <a:prstGeom prst="rect">
            <a:avLst/>
          </a:prstGeom>
        </p:spPr>
      </p:pic>
      <p:pic>
        <p:nvPicPr>
          <p:cNvPr id="3076" name="Picture 4" descr="http://cs405316.userapi.com/v405316748/1b/x_-e_inRzN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4" t="23203" r="5183" b="15204"/>
          <a:stretch/>
        </p:blipFill>
        <p:spPr bwMode="auto">
          <a:xfrm>
            <a:off x="4139953" y="1211326"/>
            <a:ext cx="2952328" cy="1982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Обучение детей чтению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759" t="12068" r="27916" b="7747"/>
          <a:stretch/>
        </p:blipFill>
        <p:spPr bwMode="auto">
          <a:xfrm>
            <a:off x="1677213" y="3504044"/>
            <a:ext cx="1742659" cy="2214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detsad-kitty.ru/uploads/posts/2010-04/1270237868_0010-005-tseluet-belochku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25" r="6250"/>
          <a:stretch/>
        </p:blipFill>
        <p:spPr bwMode="auto">
          <a:xfrm>
            <a:off x="3419872" y="3284250"/>
            <a:ext cx="2016224" cy="243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detsad-kitty.ru/uploads/posts/2010-04/1270408368_0008-009-podmetaet-pol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038" y="908720"/>
            <a:ext cx="1973952" cy="2375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://www.maminklub.lv/content/uploads/1327266584-1776.jpe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902" r="7482"/>
          <a:stretch/>
        </p:blipFill>
        <p:spPr bwMode="auto">
          <a:xfrm>
            <a:off x="5436096" y="3356992"/>
            <a:ext cx="1907298" cy="2427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хлебная рамоч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4000634"/>
              </p:ext>
            </p:extLst>
          </p:nvPr>
        </p:nvGraphicFramePr>
        <p:xfrm>
          <a:off x="750065" y="3140968"/>
          <a:ext cx="7278319" cy="2964238"/>
        </p:xfrm>
        <a:graphic>
          <a:graphicData uri="http://schemas.openxmlformats.org/drawingml/2006/table">
            <a:tbl>
              <a:tblPr firstRow="1" bandRow="1">
                <a:tableStyleId>{638B1855-1B75-4FBE-930C-398BA8C253C6}</a:tableStyleId>
              </a:tblPr>
              <a:tblGrid>
                <a:gridCol w="3674256"/>
                <a:gridCol w="3604063"/>
              </a:tblGrid>
              <a:tr h="110495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800" b="1" dirty="0" smtClean="0">
                          <a:solidFill>
                            <a:schemeClr val="tx1"/>
                          </a:solidFill>
                        </a:rPr>
                        <a:t>ОХ</a:t>
                      </a:r>
                    </a:p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b="1" dirty="0" smtClean="0">
                          <a:solidFill>
                            <a:schemeClr val="tx1"/>
                          </a:solidFill>
                        </a:rPr>
                        <a:t>УХ</a:t>
                      </a:r>
                      <a:endParaRPr lang="ru-RU" sz="8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104958">
                <a:tc>
                  <a:txBody>
                    <a:bodyPr/>
                    <a:lstStyle/>
                    <a:p>
                      <a:pPr algn="ctr"/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" name="Picture 4" descr="http://cs405316.userapi.com/v405316748/1b/x_-e_inRzN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4" t="23203" r="5183" b="15204"/>
          <a:stretch/>
        </p:blipFill>
        <p:spPr bwMode="auto">
          <a:xfrm>
            <a:off x="755576" y="620688"/>
            <a:ext cx="3708358" cy="2489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2" descr="http://detsad-kitty.ru/uploads/posts/2010-04/1270408368_0008-009-podmetaet-po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556" y="379038"/>
            <a:ext cx="2269785" cy="2731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0127173"/>
              </p:ext>
            </p:extLst>
          </p:nvPr>
        </p:nvGraphicFramePr>
        <p:xfrm>
          <a:off x="1979712" y="5157192"/>
          <a:ext cx="1440000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00"/>
                <a:gridCol w="720000"/>
              </a:tblGrid>
              <a:tr h="756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3FBC"/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157192"/>
            <a:ext cx="1444625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хлебная рамоч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76671"/>
              </p:ext>
            </p:extLst>
          </p:nvPr>
        </p:nvGraphicFramePr>
        <p:xfrm>
          <a:off x="750065" y="3140968"/>
          <a:ext cx="7278319" cy="2964238"/>
        </p:xfrm>
        <a:graphic>
          <a:graphicData uri="http://schemas.openxmlformats.org/drawingml/2006/table">
            <a:tbl>
              <a:tblPr firstRow="1" bandRow="1">
                <a:tableStyleId>{638B1855-1B75-4FBE-930C-398BA8C253C6}</a:tableStyleId>
              </a:tblPr>
              <a:tblGrid>
                <a:gridCol w="3674256"/>
                <a:gridCol w="3604063"/>
              </a:tblGrid>
              <a:tr h="110495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800" b="1" dirty="0" smtClean="0">
                          <a:solidFill>
                            <a:schemeClr val="tx1"/>
                          </a:solidFill>
                        </a:rPr>
                        <a:t>АХ</a:t>
                      </a:r>
                    </a:p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b="1" dirty="0" smtClean="0">
                          <a:solidFill>
                            <a:schemeClr val="tx1"/>
                          </a:solidFill>
                        </a:rPr>
                        <a:t>ЭХ</a:t>
                      </a:r>
                      <a:endParaRPr lang="ru-RU" sz="8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104958">
                <a:tc>
                  <a:txBody>
                    <a:bodyPr/>
                    <a:lstStyle/>
                    <a:p>
                      <a:pPr algn="ctr"/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096349"/>
              </p:ext>
            </p:extLst>
          </p:nvPr>
        </p:nvGraphicFramePr>
        <p:xfrm>
          <a:off x="1979712" y="5157192"/>
          <a:ext cx="1440000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00"/>
                <a:gridCol w="720000"/>
              </a:tblGrid>
              <a:tr h="756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3FBC"/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157192"/>
            <a:ext cx="1444625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0" descr="http://detsad-kitty.ru/uploads/posts/2010-04/1270237868_0010-005-tseluet-belochku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25" r="6250"/>
          <a:stretch/>
        </p:blipFill>
        <p:spPr bwMode="auto">
          <a:xfrm>
            <a:off x="1331640" y="360798"/>
            <a:ext cx="2520280" cy="278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 descr="http://www.maminklub.lv/content/uploads/1327266584-1776.jpe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902" r="7482"/>
          <a:stretch/>
        </p:blipFill>
        <p:spPr bwMode="auto">
          <a:xfrm>
            <a:off x="4860032" y="352811"/>
            <a:ext cx="2498137" cy="2774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02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28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71</cp:revision>
  <dcterms:created xsi:type="dcterms:W3CDTF">2012-09-09T09:16:04Z</dcterms:created>
  <dcterms:modified xsi:type="dcterms:W3CDTF">2017-10-21T07:41:00Z</dcterms:modified>
</cp:coreProperties>
</file>