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58" r:id="rId5"/>
    <p:sldId id="268" r:id="rId6"/>
    <p:sldId id="257" r:id="rId7"/>
    <p:sldId id="272" r:id="rId8"/>
    <p:sldId id="262" r:id="rId9"/>
    <p:sldId id="264" r:id="rId10"/>
    <p:sldId id="273" r:id="rId11"/>
    <p:sldId id="275" r:id="rId12"/>
    <p:sldId id="274" r:id="rId13"/>
    <p:sldId id="276" r:id="rId14"/>
    <p:sldId id="277" r:id="rId15"/>
    <p:sldId id="278" r:id="rId16"/>
    <p:sldId id="265" r:id="rId17"/>
    <p:sldId id="280" r:id="rId18"/>
    <p:sldId id="263" r:id="rId19"/>
    <p:sldId id="266" r:id="rId20"/>
    <p:sldId id="267" r:id="rId21"/>
    <p:sldId id="269" r:id="rId22"/>
    <p:sldId id="279" r:id="rId23"/>
    <p:sldId id="271" r:id="rId24"/>
    <p:sldId id="270" r:id="rId25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24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32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02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41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941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30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56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829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525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482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38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664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147B3-5677-4733-B782-1488BE4C9472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99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89691"/>
            <a:ext cx="6465193" cy="2034192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5848871"/>
            <a:ext cx="9144000" cy="847310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71945" y="566673"/>
            <a:ext cx="780011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ОТЧЕТ</a:t>
            </a: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 проведении </a:t>
            </a:r>
            <a:b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летней оздоровительной              работы 2017 год</a:t>
            </a:r>
          </a:p>
          <a:p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группы № 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 «Фантазеры»</a:t>
            </a:r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МБДОУ  ДСКВ  </a:t>
            </a:r>
            <a:r>
              <a:rPr lang="ru-RU" sz="2800" b="1" i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800" b="1" i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34</a:t>
            </a:r>
            <a:endParaRPr lang="ru-RU" sz="28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16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Житникова</a:t>
            </a:r>
            <a:r>
              <a:rPr lang="ru-RU" sz="1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И.С.</a:t>
            </a:r>
            <a:endParaRPr lang="ru-RU" sz="16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eb07363104c89d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564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42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9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14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050" name="Picture 2" descr="D:\асус фото\150161149960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92"/>
          <a:stretch/>
        </p:blipFill>
        <p:spPr bwMode="auto">
          <a:xfrm>
            <a:off x="271550" y="1233054"/>
            <a:ext cx="3391592" cy="235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асус фото\15016114993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771" y="4051242"/>
            <a:ext cx="3987338" cy="2242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6829" y="41251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гостях у 8 группы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61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528" y="0"/>
            <a:ext cx="92570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8653" y="484509"/>
            <a:ext cx="34400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Candara" pitchFamily="34" charset="0"/>
              </a:rPr>
              <a:t>День мыльных пузырей</a:t>
            </a:r>
            <a:endParaRPr lang="ru-RU" sz="24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pic>
        <p:nvPicPr>
          <p:cNvPr id="12290" name="Picture 2" descr="D:\асус фото\IMG-20170829-WA000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6384" y="1521229"/>
            <a:ext cx="3144582" cy="414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D:\асус фото\IMG-20170829-WA000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44904" y="3075710"/>
            <a:ext cx="2579798" cy="3228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2986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570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8653" y="484509"/>
            <a:ext cx="44791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Candara" pitchFamily="34" charset="0"/>
              </a:rPr>
              <a:t>Спорт… закаливание… игры…</a:t>
            </a:r>
            <a:endParaRPr lang="ru-RU" sz="24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pic>
        <p:nvPicPr>
          <p:cNvPr id="3075" name="Picture 3" descr="D:\асус фото\150037634281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1634" y="1368829"/>
            <a:ext cx="4266130" cy="2554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асус фото\150037635170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2" r="11020" b="18172"/>
          <a:stretch/>
        </p:blipFill>
        <p:spPr bwMode="auto">
          <a:xfrm>
            <a:off x="4515104" y="3923607"/>
            <a:ext cx="3866897" cy="257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85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053" y="0"/>
            <a:ext cx="92570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4784" y="684014"/>
            <a:ext cx="26613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Песни…  танцы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D:\асус фото\15003763642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091" y="1496290"/>
            <a:ext cx="3961114" cy="222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асус фото\15003763963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21" y="4318995"/>
            <a:ext cx="4039371" cy="227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асус фото\1500376353725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76962" y="3429000"/>
            <a:ext cx="319623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96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053" y="0"/>
            <a:ext cx="92570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4784" y="684014"/>
            <a:ext cx="266258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Театральные </a:t>
            </a:r>
            <a:endParaRPr lang="ru-RU" sz="2800" b="1" i="1" dirty="0" smtClean="0">
              <a:solidFill>
                <a:srgbClr val="FF0000"/>
              </a:solidFill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представления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D:\асус фото\150037633728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1906" y="2758943"/>
            <a:ext cx="3458094" cy="2221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асус фото\150363941297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473" y="4168638"/>
            <a:ext cx="4269688" cy="24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62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053" y="0"/>
            <a:ext cx="92570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4784" y="684014"/>
            <a:ext cx="2487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День Нептуна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D:\асус фото\150363939962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3977" y="1513114"/>
            <a:ext cx="3418205" cy="191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асус фото\15036393993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84" y="4308429"/>
            <a:ext cx="3897107" cy="219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асус фото\1503639398989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65048" y="3260643"/>
            <a:ext cx="2352480" cy="3239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01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" y="578741"/>
            <a:ext cx="3077702" cy="2916627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Развлечение «Правила дорожные знай и выполняй»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7170" name="Picture 2" descr="D:\асус фото\15036394136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678" y="3640974"/>
            <a:ext cx="4401257" cy="2660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асус фото\150363941382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4" y="3365009"/>
            <a:ext cx="4308993" cy="243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98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570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8653" y="484509"/>
            <a:ext cx="2436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Любимый ЛЕГО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D:\асус фото\15003763688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38" y="3848701"/>
            <a:ext cx="4349872" cy="244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D:\асус фото\150037636797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8653" y="1263534"/>
            <a:ext cx="3449145" cy="1945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:\асус фото\150037636839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70140" y="3429000"/>
            <a:ext cx="2693324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1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Ирина\Desktop\Детю садик\фото телефон\P_20160722_11082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4348" y="3259347"/>
            <a:ext cx="3314701" cy="341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22619" y="5644572"/>
            <a:ext cx="4572000" cy="9168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solidFill>
                  <a:srgbClr val="002060"/>
                </a:solidFill>
                <a:ea typeface="Calibri"/>
                <a:cs typeface="Times New Roman"/>
              </a:rPr>
              <a:t>Лепка из соленого теста «Подкова на счастье»</a:t>
            </a:r>
          </a:p>
        </p:txBody>
      </p:sp>
      <p:pic>
        <p:nvPicPr>
          <p:cNvPr id="11266" name="Picture 2" descr="D:\асус фото\P_20170721_0803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48" y="365761"/>
            <a:ext cx="4640348" cy="2610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61709" y="188083"/>
            <a:ext cx="3532910" cy="1133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002060"/>
                </a:solidFill>
                <a:ea typeface="Calibri"/>
                <a:cs typeface="Times New Roman"/>
              </a:rPr>
              <a:t>Творческая мастерская «Дом,  в котором буду жить»</a:t>
            </a:r>
            <a:endParaRPr lang="ru-RU" sz="2000" b="1" i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8544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88248" y="-3149"/>
            <a:ext cx="9465972" cy="847310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Сюжетно – ролевые игры</a:t>
            </a:r>
            <a:endParaRPr lang="ru-RU" sz="32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Ирина\Desktop\Детю садик\фото телефон\P_20160902_15440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9431" y="1304402"/>
            <a:ext cx="3082413" cy="542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Ирина\Desktop\Детю садик\фото телефон\P_20160902_15460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20569" y="2389240"/>
            <a:ext cx="2863960" cy="433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14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88248" y="-3149"/>
            <a:ext cx="9465972" cy="847310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86365" y="270458"/>
            <a:ext cx="68515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Сказки любят все на свете… и взрослые, и дети!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7795" y="1758172"/>
            <a:ext cx="29096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В Краснодарском царстве</a:t>
            </a:r>
            <a:endParaRPr lang="ru-RU" sz="2400" i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31527" y="2909454"/>
            <a:ext cx="25990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i="1" dirty="0">
                <a:solidFill>
                  <a:srgbClr val="FF0000"/>
                </a:solidFill>
              </a:rPr>
              <a:t>Ленинградском государстве</a:t>
            </a:r>
          </a:p>
        </p:txBody>
      </p:sp>
      <p:pic>
        <p:nvPicPr>
          <p:cNvPr id="1026" name="Picture 2" descr="http://www.bportal.ru/regions/images/4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79964"/>
            <a:ext cx="3824144" cy="367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yuga.ru/media/4a/e3/leningradskaya_adm_b01__nntswig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04510" y="4044545"/>
            <a:ext cx="3616036" cy="245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299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38277" y="5368942"/>
            <a:ext cx="5110524" cy="847310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«Ладошка дружбы» 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Ирина\Desktop\Детю садик\фото телефон\P_20160912_11304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6473" y="637308"/>
            <a:ext cx="2878903" cy="255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Ирина\Desktop\Детю садик\фото телефон\P_20160912_11312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4634" y="3797469"/>
            <a:ext cx="4176044" cy="264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57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3584" y="1017826"/>
            <a:ext cx="3932887" cy="847310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002060"/>
                </a:solidFill>
                <a:ea typeface="Calibri"/>
                <a:cs typeface="Times New Roman"/>
              </a:rPr>
              <a:t>И на Спас веселье было!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002060"/>
                </a:solidFill>
                <a:ea typeface="Calibri"/>
                <a:cs typeface="Times New Roman"/>
              </a:rPr>
              <a:t>Яблок, меда всем хватило!</a:t>
            </a:r>
            <a:endParaRPr lang="ru-RU" sz="2800" b="1" i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4098" name="Picture 2" descr="D:\асус фото\150305891409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6295" y="2405463"/>
            <a:ext cx="3602182" cy="243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асус фото\150306048547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1"/>
          <a:stretch/>
        </p:blipFill>
        <p:spPr bwMode="auto">
          <a:xfrm>
            <a:off x="5458691" y="4143310"/>
            <a:ext cx="3261360" cy="2465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асус фото\150313901994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3" b="12054"/>
          <a:stretch/>
        </p:blipFill>
        <p:spPr bwMode="auto">
          <a:xfrm>
            <a:off x="699551" y="5112327"/>
            <a:ext cx="2895669" cy="128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41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053" y="0"/>
            <a:ext cx="92570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4784" y="684014"/>
            <a:ext cx="4299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 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D:\асус фото\150313141849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1070" y="945624"/>
            <a:ext cx="2907892" cy="233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асус фото\150313141777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1070" y="4143893"/>
            <a:ext cx="3790604" cy="227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асус фото\150313141230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27714" y="3909059"/>
            <a:ext cx="3308466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D:\асус фото\1503131377722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18905" y="684014"/>
            <a:ext cx="2926081" cy="225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749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8432" y="-207818"/>
            <a:ext cx="7886700" cy="1325563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cs typeface="Arabic Typesetting" pitchFamily="66" charset="-78"/>
              </a:rPr>
              <a:t>1 СЕНТЯБРЯ – ДЕНЬ ЗНАНИЙ</a:t>
            </a:r>
            <a:endParaRPr lang="ru-RU" sz="3200" b="1" i="1" dirty="0">
              <a:solidFill>
                <a:srgbClr val="FF0000"/>
              </a:solidFill>
              <a:cs typeface="Arabic Typesetting" pitchFamily="66" charset="-78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115" y="1763856"/>
            <a:ext cx="5624458" cy="3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4294" y="835397"/>
            <a:ext cx="4572000" cy="92845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2060"/>
                </a:solidFill>
                <a:ea typeface="Calibri"/>
                <a:cs typeface="Times New Roman"/>
              </a:rPr>
              <a:t>Конец лета... Стоп игра...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2060"/>
                </a:solidFill>
                <a:ea typeface="Calibri"/>
                <a:cs typeface="Times New Roman"/>
              </a:rPr>
              <a:t>В школу мчится детвора</a:t>
            </a:r>
            <a:r>
              <a:rPr lang="ru-RU" sz="2000" dirty="0">
                <a:solidFill>
                  <a:prstClr val="black"/>
                </a:solidFill>
                <a:ea typeface="Calibri"/>
                <a:cs typeface="Times New Roman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05573" y="4218915"/>
            <a:ext cx="4460708" cy="12857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Ну </a:t>
            </a:r>
            <a:r>
              <a:rPr lang="ru-RU" b="1" dirty="0">
                <a:solidFill>
                  <a:srgbClr val="002060"/>
                </a:solidFill>
                <a:ea typeface="Calibri"/>
                <a:cs typeface="Times New Roman"/>
              </a:rPr>
              <a:t>и нам пора опять все играя познавать…</a:t>
            </a:r>
          </a:p>
        </p:txBody>
      </p:sp>
    </p:spTree>
    <p:extLst>
      <p:ext uri="{BB962C8B-B14F-4D97-AF65-F5344CB8AC3E}">
        <p14:creationId xmlns:p14="http://schemas.microsoft.com/office/powerpoint/2010/main" val="2664134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2945" y="2041525"/>
            <a:ext cx="7886700" cy="1325563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Спасибо за внимание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22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88248" y="-3149"/>
            <a:ext cx="9465972" cy="847310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86365" y="270458"/>
            <a:ext cx="79956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                 </a:t>
            </a:r>
            <a:r>
              <a:rPr lang="ru-RU" sz="3200" b="1" i="1" dirty="0" smtClean="0">
                <a:solidFill>
                  <a:srgbClr val="FF0000"/>
                </a:solidFill>
              </a:rPr>
              <a:t>Появился детский сад, 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  ну конечно каждый рад!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I:\DCIM\Camera\IMG_20150721_1535051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24" y="1456112"/>
            <a:ext cx="3635538" cy="346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рина\Desktop\Детю садик\фото телефон\P_20160519_0713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09" y="3705655"/>
            <a:ext cx="3948808" cy="315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434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рина\Desktop\Детю садик\фото телефон\P_20160518_1749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56" y="4351193"/>
            <a:ext cx="3860799" cy="217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elhow.ru/images/articles/31/310/31096/inner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75268" y="404890"/>
            <a:ext cx="2147454" cy="1603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1.liveinternet.ru/images/attach/c/11/116/489/116489223_large_RRSSRSSS_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1236" y="3958789"/>
            <a:ext cx="1864032" cy="134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stihi.ru/pics/2009/01/27/388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1236" y="2007976"/>
            <a:ext cx="1864032" cy="139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88327" y="404890"/>
            <a:ext cx="2715491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Воспитатели в восторге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радостно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сажают елки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593031" y="2190479"/>
            <a:ext cx="1911928" cy="1479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 цветах не забывают – покрасивей выбирают.</a:t>
            </a:r>
          </a:p>
        </p:txBody>
      </p:sp>
    </p:spTree>
    <p:extLst>
      <p:ext uri="{BB962C8B-B14F-4D97-AF65-F5344CB8AC3E}">
        <p14:creationId xmlns:p14="http://schemas.microsoft.com/office/powerpoint/2010/main" val="2390473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4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4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8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66234" y="295699"/>
            <a:ext cx="3039615" cy="12116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ней детишки </a:t>
            </a:r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«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Фантазеры»</a:t>
            </a:r>
          </a:p>
        </p:txBody>
      </p:sp>
      <p:pic>
        <p:nvPicPr>
          <p:cNvPr id="1026" name="Picture 2" descr="C:\Users\Ирина\Desktop\ФАНТАЗЕРЫ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17" y="3428485"/>
            <a:ext cx="2679577" cy="302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0" t="-5608" r="4381" b="5608"/>
          <a:stretch/>
        </p:blipFill>
        <p:spPr bwMode="auto">
          <a:xfrm>
            <a:off x="3519054" y="2027750"/>
            <a:ext cx="5167746" cy="4429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901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а\Desktop\Детю садик\фото телефон\P_20160825_0806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092" y="1506255"/>
            <a:ext cx="2976853" cy="232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рина\Desktop\Детю садик\фото телефон\P_20160825_0805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43" y="4221351"/>
            <a:ext cx="2836925" cy="222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91891" y="256965"/>
            <a:ext cx="4572000" cy="123726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FF0000"/>
                </a:solidFill>
                <a:ea typeface="Calibri"/>
                <a:cs typeface="Times New Roman"/>
              </a:rPr>
              <a:t>На зарядку каждый </a:t>
            </a:r>
            <a:r>
              <a:rPr lang="ru-RU" sz="2000" b="1" i="1" dirty="0" smtClean="0">
                <a:solidFill>
                  <a:srgbClr val="FF0000"/>
                </a:solidFill>
                <a:ea typeface="Calibri"/>
                <a:cs typeface="Times New Roman"/>
              </a:rPr>
              <a:t>раз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a typeface="Calibri"/>
                <a:cs typeface="Times New Roman"/>
              </a:rPr>
              <a:t>                    Все выстраивались в ряд.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b="1" i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a typeface="Calibri"/>
                <a:cs typeface="Times New Roman"/>
              </a:rPr>
              <a:t>                         </a:t>
            </a:r>
            <a:endParaRPr lang="ru-RU" sz="2000" b="1" i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8027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028" name="Picture 4" descr="D:\асус фото\150126467834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9614" y="1010253"/>
            <a:ext cx="5328459" cy="424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42954" y="41113"/>
            <a:ext cx="3313728" cy="692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>
                <a:solidFill>
                  <a:srgbClr val="00B050"/>
                </a:solidFill>
                <a:ea typeface="Calibri"/>
                <a:cs typeface="Times New Roman"/>
              </a:rPr>
              <a:t>Праздник лета</a:t>
            </a:r>
          </a:p>
        </p:txBody>
      </p:sp>
    </p:spTree>
    <p:extLst>
      <p:ext uri="{BB962C8B-B14F-4D97-AF65-F5344CB8AC3E}">
        <p14:creationId xmlns:p14="http://schemas.microsoft.com/office/powerpoint/2010/main" val="150141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319" y="314105"/>
            <a:ext cx="5772245" cy="417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Лето целое играли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13314" name="Picture 2" descr="D:\асус фото\150037640528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18784" y="4403581"/>
            <a:ext cx="2801019" cy="214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D:\асус фото\150037640896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05168" y="3812667"/>
            <a:ext cx="2278089" cy="239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D:\асус фото\150037641369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08" y="885826"/>
            <a:ext cx="3868497" cy="2176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512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ина\Desktop\Детю садик\фото телефон\P_20160708_09161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46414" y="582326"/>
            <a:ext cx="3047184" cy="2289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57600" y="121151"/>
            <a:ext cx="29068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Познавали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        наблюдали</a:t>
            </a:r>
            <a:endParaRPr lang="ru-RU" sz="2000" dirty="0"/>
          </a:p>
        </p:txBody>
      </p:sp>
      <p:pic>
        <p:nvPicPr>
          <p:cNvPr id="14339" name="Picture 3" descr="D:\асус фото\150037634491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5387" y="3569712"/>
            <a:ext cx="2826327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D:\асус фото\150037642199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92979" y="3874512"/>
            <a:ext cx="2161309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82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dd73a559a20da7bd6e4711bd777774856b206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854</TotalTime>
  <Words>171</Words>
  <Application>Microsoft Office PowerPoint</Application>
  <PresentationFormat>Экран (4:3)</PresentationFormat>
  <Paragraphs>64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 СЕНТЯБРЯ – ДЕНЬ ЗНАНИЙ</vt:lpstr>
      <vt:lpstr>Спасибо за внимание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УчебныеПрезентации.РФ</dc:creator>
  <cp:lastModifiedBy>Ирина</cp:lastModifiedBy>
  <cp:revision>46</cp:revision>
  <dcterms:created xsi:type="dcterms:W3CDTF">2014-12-18T18:27:43Z</dcterms:created>
  <dcterms:modified xsi:type="dcterms:W3CDTF">2017-10-21T10:19:44Z</dcterms:modified>
</cp:coreProperties>
</file>