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2" r:id="rId7"/>
    <p:sldId id="267" r:id="rId8"/>
    <p:sldId id="263" r:id="rId9"/>
    <p:sldId id="270" r:id="rId10"/>
    <p:sldId id="271" r:id="rId11"/>
    <p:sldId id="272" r:id="rId12"/>
    <p:sldId id="277" r:id="rId13"/>
    <p:sldId id="278" r:id="rId14"/>
    <p:sldId id="275" r:id="rId15"/>
    <p:sldId id="269" r:id="rId16"/>
    <p:sldId id="276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984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E191E0-FF9A-41D1-B2E8-03A42022C07C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B99B07-B46A-49AC-95B1-8C9BF68BCEB3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Цели работы ДОУ с семьёй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E2A3E32-5E79-49AF-9504-86AD0FCB11A4}" type="parTrans" cxnId="{F7E19030-5F3F-404A-BA1B-C85DBBDCE83B}">
      <dgm:prSet/>
      <dgm:spPr/>
      <dgm:t>
        <a:bodyPr/>
        <a:lstStyle/>
        <a:p>
          <a:endParaRPr lang="ru-RU"/>
        </a:p>
      </dgm:t>
    </dgm:pt>
    <dgm:pt modelId="{6ED77A02-C615-4229-9C98-7BE55707FF32}" type="sibTrans" cxnId="{F7E19030-5F3F-404A-BA1B-C85DBBDCE83B}">
      <dgm:prSet/>
      <dgm:spPr/>
      <dgm:t>
        <a:bodyPr/>
        <a:lstStyle/>
        <a:p>
          <a:endParaRPr lang="ru-RU"/>
        </a:p>
      </dgm:t>
    </dgm:pt>
    <dgm:pt modelId="{9EF3FD62-8A60-4F8B-8EE3-EED5CDC24450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Создание условий для благоприятного климата взаимодействия с родителями</a:t>
          </a:r>
          <a:endParaRPr lang="ru-RU" sz="18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8AD111A-98AE-4E5B-958D-5953DE056875}" type="parTrans" cxnId="{2758EF70-DC0F-4A1C-B9C5-469ADEF8A376}">
      <dgm:prSet/>
      <dgm:spPr/>
      <dgm:t>
        <a:bodyPr/>
        <a:lstStyle/>
        <a:p>
          <a:endParaRPr lang="ru-RU"/>
        </a:p>
      </dgm:t>
    </dgm:pt>
    <dgm:pt modelId="{9AE1A7C7-8FA5-4CEB-B2D3-BD692BB64733}" type="sibTrans" cxnId="{2758EF70-DC0F-4A1C-B9C5-469ADEF8A376}">
      <dgm:prSet/>
      <dgm:spPr/>
      <dgm:t>
        <a:bodyPr/>
        <a:lstStyle/>
        <a:p>
          <a:endParaRPr lang="ru-RU"/>
        </a:p>
      </dgm:t>
    </dgm:pt>
    <dgm:pt modelId="{244E559D-F0DE-4852-8DBD-295EAD25E318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Вовлечение семьи в единое образовательное пространство</a:t>
          </a:r>
          <a:endParaRPr lang="ru-RU" sz="18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DCE3866-C7AE-420E-A7A4-4CCDCBEBDEE9}" type="parTrans" cxnId="{E4FD36DB-81E5-4822-AC80-F55967A0C6BC}">
      <dgm:prSet/>
      <dgm:spPr/>
      <dgm:t>
        <a:bodyPr/>
        <a:lstStyle/>
        <a:p>
          <a:endParaRPr lang="ru-RU"/>
        </a:p>
      </dgm:t>
    </dgm:pt>
    <dgm:pt modelId="{C99E6A41-FA3F-43AD-BDDF-12F3B80EF56A}" type="sibTrans" cxnId="{E4FD36DB-81E5-4822-AC80-F55967A0C6BC}">
      <dgm:prSet/>
      <dgm:spPr/>
      <dgm:t>
        <a:bodyPr/>
        <a:lstStyle/>
        <a:p>
          <a:endParaRPr lang="ru-RU"/>
        </a:p>
      </dgm:t>
    </dgm:pt>
    <dgm:pt modelId="{3E363BF6-15D2-42A5-A45E-66D80504C1A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Установление партнерских отношений с родителями</a:t>
          </a:r>
          <a:endParaRPr lang="ru-RU" sz="18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56F8598-4E75-4819-B85E-3E85E3F34004}" type="parTrans" cxnId="{15F91B8B-C11E-42E8-93AA-13FC45F83647}">
      <dgm:prSet/>
      <dgm:spPr/>
      <dgm:t>
        <a:bodyPr/>
        <a:lstStyle/>
        <a:p>
          <a:endParaRPr lang="ru-RU"/>
        </a:p>
      </dgm:t>
    </dgm:pt>
    <dgm:pt modelId="{E56BA404-76A1-4508-AED9-E7780D4B08A1}" type="sibTrans" cxnId="{15F91B8B-C11E-42E8-93AA-13FC45F83647}">
      <dgm:prSet/>
      <dgm:spPr/>
      <dgm:t>
        <a:bodyPr/>
        <a:lstStyle/>
        <a:p>
          <a:endParaRPr lang="ru-RU"/>
        </a:p>
      </dgm:t>
    </dgm:pt>
    <dgm:pt modelId="{03721310-6B05-40E5-B71C-7E94956F770B}">
      <dgm:prSet/>
      <dgm:spPr/>
      <dgm:t>
        <a:bodyPr/>
        <a:lstStyle/>
        <a:p>
          <a:endParaRPr lang="ru-RU"/>
        </a:p>
      </dgm:t>
    </dgm:pt>
    <dgm:pt modelId="{8153B2E9-10CE-448C-A4FE-E95E0C12B1C2}" type="parTrans" cxnId="{6212B785-5AF2-41DC-B068-FAA46EF52003}">
      <dgm:prSet/>
      <dgm:spPr/>
      <dgm:t>
        <a:bodyPr/>
        <a:lstStyle/>
        <a:p>
          <a:endParaRPr lang="ru-RU"/>
        </a:p>
      </dgm:t>
    </dgm:pt>
    <dgm:pt modelId="{E181D855-C29E-41FD-BFB3-656560531C8D}" type="sibTrans" cxnId="{6212B785-5AF2-41DC-B068-FAA46EF52003}">
      <dgm:prSet/>
      <dgm:spPr/>
      <dgm:t>
        <a:bodyPr/>
        <a:lstStyle/>
        <a:p>
          <a:endParaRPr lang="ru-RU"/>
        </a:p>
      </dgm:t>
    </dgm:pt>
    <dgm:pt modelId="{32A717C6-281A-4A08-8E77-718F641390CE}" type="pres">
      <dgm:prSet presAssocID="{8FE191E0-FF9A-41D1-B2E8-03A42022C07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8DA6563-82CD-4D93-A14E-51C614AEF4EA}" type="pres">
      <dgm:prSet presAssocID="{0AB99B07-B46A-49AC-95B1-8C9BF68BCEB3}" presName="centerShape" presStyleLbl="node0" presStyleIdx="0" presStyleCnt="1" custScaleX="112235" custScaleY="118529"/>
      <dgm:spPr/>
      <dgm:t>
        <a:bodyPr/>
        <a:lstStyle/>
        <a:p>
          <a:endParaRPr lang="ru-RU"/>
        </a:p>
      </dgm:t>
    </dgm:pt>
    <dgm:pt modelId="{65C3B364-1C5B-4FF8-9033-DA4997C8DBDC}" type="pres">
      <dgm:prSet presAssocID="{9EF3FD62-8A60-4F8B-8EE3-EED5CDC24450}" presName="node" presStyleLbl="node1" presStyleIdx="0" presStyleCnt="3" custScaleX="170785" custScaleY="141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929749-914D-4654-95E2-E6E0F5AF35BF}" type="pres">
      <dgm:prSet presAssocID="{9EF3FD62-8A60-4F8B-8EE3-EED5CDC24450}" presName="dummy" presStyleCnt="0"/>
      <dgm:spPr/>
    </dgm:pt>
    <dgm:pt modelId="{24D6382C-DB97-4805-AB26-B9F0B89C68CE}" type="pres">
      <dgm:prSet presAssocID="{9AE1A7C7-8FA5-4CEB-B2D3-BD692BB64733}" presName="sibTrans" presStyleLbl="sibTrans2D1" presStyleIdx="0" presStyleCnt="3"/>
      <dgm:spPr/>
      <dgm:t>
        <a:bodyPr/>
        <a:lstStyle/>
        <a:p>
          <a:endParaRPr lang="ru-RU"/>
        </a:p>
      </dgm:t>
    </dgm:pt>
    <dgm:pt modelId="{B9DA0B90-7C0F-4EC2-B98A-7CA7620B6370}" type="pres">
      <dgm:prSet presAssocID="{244E559D-F0DE-4852-8DBD-295EAD25E318}" presName="node" presStyleLbl="node1" presStyleIdx="1" presStyleCnt="3" custScaleX="174967" custScaleY="129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D6A9DC-D0D9-4C2B-99AF-828A93862878}" type="pres">
      <dgm:prSet presAssocID="{244E559D-F0DE-4852-8DBD-295EAD25E318}" presName="dummy" presStyleCnt="0"/>
      <dgm:spPr/>
    </dgm:pt>
    <dgm:pt modelId="{8D99A8E6-443F-411F-AD61-962FDEFE5772}" type="pres">
      <dgm:prSet presAssocID="{C99E6A41-FA3F-43AD-BDDF-12F3B80EF56A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C3B3E54-4425-48D0-9B0B-9365E0253B41}" type="pres">
      <dgm:prSet presAssocID="{3E363BF6-15D2-42A5-A45E-66D80504C1A4}" presName="node" presStyleLbl="node1" presStyleIdx="2" presStyleCnt="3" custScaleX="167393" custScaleY="129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026FE7-9AE9-4A19-96B0-1DD269BC95FF}" type="pres">
      <dgm:prSet presAssocID="{3E363BF6-15D2-42A5-A45E-66D80504C1A4}" presName="dummy" presStyleCnt="0"/>
      <dgm:spPr/>
    </dgm:pt>
    <dgm:pt modelId="{D52C4074-5E72-4D1F-BCF9-0DA0C11C1A04}" type="pres">
      <dgm:prSet presAssocID="{E56BA404-76A1-4508-AED9-E7780D4B08A1}" presName="sibTrans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AAD8F671-46DA-4635-B40E-850D55A1B326}" type="presOf" srcId="{9EF3FD62-8A60-4F8B-8EE3-EED5CDC24450}" destId="{65C3B364-1C5B-4FF8-9033-DA4997C8DBDC}" srcOrd="0" destOrd="0" presId="urn:microsoft.com/office/officeart/2005/8/layout/radial6"/>
    <dgm:cxn modelId="{3A6FAAF1-894F-40FF-B159-8400CAAC44CF}" type="presOf" srcId="{8FE191E0-FF9A-41D1-B2E8-03A42022C07C}" destId="{32A717C6-281A-4A08-8E77-718F641390CE}" srcOrd="0" destOrd="0" presId="urn:microsoft.com/office/officeart/2005/8/layout/radial6"/>
    <dgm:cxn modelId="{16544B83-A8B2-46A7-A6E9-B52D431367F2}" type="presOf" srcId="{C99E6A41-FA3F-43AD-BDDF-12F3B80EF56A}" destId="{8D99A8E6-443F-411F-AD61-962FDEFE5772}" srcOrd="0" destOrd="0" presId="urn:microsoft.com/office/officeart/2005/8/layout/radial6"/>
    <dgm:cxn modelId="{E4FD36DB-81E5-4822-AC80-F55967A0C6BC}" srcId="{0AB99B07-B46A-49AC-95B1-8C9BF68BCEB3}" destId="{244E559D-F0DE-4852-8DBD-295EAD25E318}" srcOrd="1" destOrd="0" parTransId="{ADCE3866-C7AE-420E-A7A4-4CCDCBEBDEE9}" sibTransId="{C99E6A41-FA3F-43AD-BDDF-12F3B80EF56A}"/>
    <dgm:cxn modelId="{2758EF70-DC0F-4A1C-B9C5-469ADEF8A376}" srcId="{0AB99B07-B46A-49AC-95B1-8C9BF68BCEB3}" destId="{9EF3FD62-8A60-4F8B-8EE3-EED5CDC24450}" srcOrd="0" destOrd="0" parTransId="{58AD111A-98AE-4E5B-958D-5953DE056875}" sibTransId="{9AE1A7C7-8FA5-4CEB-B2D3-BD692BB64733}"/>
    <dgm:cxn modelId="{667BBC5F-E00F-4277-B884-EDAC78D3BFA6}" type="presOf" srcId="{244E559D-F0DE-4852-8DBD-295EAD25E318}" destId="{B9DA0B90-7C0F-4EC2-B98A-7CA7620B6370}" srcOrd="0" destOrd="0" presId="urn:microsoft.com/office/officeart/2005/8/layout/radial6"/>
    <dgm:cxn modelId="{15F91B8B-C11E-42E8-93AA-13FC45F83647}" srcId="{0AB99B07-B46A-49AC-95B1-8C9BF68BCEB3}" destId="{3E363BF6-15D2-42A5-A45E-66D80504C1A4}" srcOrd="2" destOrd="0" parTransId="{356F8598-4E75-4819-B85E-3E85E3F34004}" sibTransId="{E56BA404-76A1-4508-AED9-E7780D4B08A1}"/>
    <dgm:cxn modelId="{012FD8FC-6852-4F70-B1CD-07B49FB212DF}" type="presOf" srcId="{3E363BF6-15D2-42A5-A45E-66D80504C1A4}" destId="{8C3B3E54-4425-48D0-9B0B-9365E0253B41}" srcOrd="0" destOrd="0" presId="urn:microsoft.com/office/officeart/2005/8/layout/radial6"/>
    <dgm:cxn modelId="{6212B785-5AF2-41DC-B068-FAA46EF52003}" srcId="{8FE191E0-FF9A-41D1-B2E8-03A42022C07C}" destId="{03721310-6B05-40E5-B71C-7E94956F770B}" srcOrd="1" destOrd="0" parTransId="{8153B2E9-10CE-448C-A4FE-E95E0C12B1C2}" sibTransId="{E181D855-C29E-41FD-BFB3-656560531C8D}"/>
    <dgm:cxn modelId="{4527332A-DBD9-4613-9F95-459D03FF8890}" type="presOf" srcId="{E56BA404-76A1-4508-AED9-E7780D4B08A1}" destId="{D52C4074-5E72-4D1F-BCF9-0DA0C11C1A04}" srcOrd="0" destOrd="0" presId="urn:microsoft.com/office/officeart/2005/8/layout/radial6"/>
    <dgm:cxn modelId="{B263022A-26DB-46F1-9192-1E86A89A3E77}" type="presOf" srcId="{0AB99B07-B46A-49AC-95B1-8C9BF68BCEB3}" destId="{58DA6563-82CD-4D93-A14E-51C614AEF4EA}" srcOrd="0" destOrd="0" presId="urn:microsoft.com/office/officeart/2005/8/layout/radial6"/>
    <dgm:cxn modelId="{F7E19030-5F3F-404A-BA1B-C85DBBDCE83B}" srcId="{8FE191E0-FF9A-41D1-B2E8-03A42022C07C}" destId="{0AB99B07-B46A-49AC-95B1-8C9BF68BCEB3}" srcOrd="0" destOrd="0" parTransId="{EE2A3E32-5E79-49AF-9504-86AD0FCB11A4}" sibTransId="{6ED77A02-C615-4229-9C98-7BE55707FF32}"/>
    <dgm:cxn modelId="{71268854-E4D2-4D29-8608-EE044C41332A}" type="presOf" srcId="{9AE1A7C7-8FA5-4CEB-B2D3-BD692BB64733}" destId="{24D6382C-DB97-4805-AB26-B9F0B89C68CE}" srcOrd="0" destOrd="0" presId="urn:microsoft.com/office/officeart/2005/8/layout/radial6"/>
    <dgm:cxn modelId="{ED0FDD86-4E5B-4CCB-8779-6E41C53BA397}" type="presParOf" srcId="{32A717C6-281A-4A08-8E77-718F641390CE}" destId="{58DA6563-82CD-4D93-A14E-51C614AEF4EA}" srcOrd="0" destOrd="0" presId="urn:microsoft.com/office/officeart/2005/8/layout/radial6"/>
    <dgm:cxn modelId="{5C396AA1-D305-4035-B1BB-64525B524565}" type="presParOf" srcId="{32A717C6-281A-4A08-8E77-718F641390CE}" destId="{65C3B364-1C5B-4FF8-9033-DA4997C8DBDC}" srcOrd="1" destOrd="0" presId="urn:microsoft.com/office/officeart/2005/8/layout/radial6"/>
    <dgm:cxn modelId="{EC4DB480-DED0-41DF-971A-C7DE903B08A8}" type="presParOf" srcId="{32A717C6-281A-4A08-8E77-718F641390CE}" destId="{69929749-914D-4654-95E2-E6E0F5AF35BF}" srcOrd="2" destOrd="0" presId="urn:microsoft.com/office/officeart/2005/8/layout/radial6"/>
    <dgm:cxn modelId="{5A840860-7DCA-4DD8-B22F-9F04913E8EED}" type="presParOf" srcId="{32A717C6-281A-4A08-8E77-718F641390CE}" destId="{24D6382C-DB97-4805-AB26-B9F0B89C68CE}" srcOrd="3" destOrd="0" presId="urn:microsoft.com/office/officeart/2005/8/layout/radial6"/>
    <dgm:cxn modelId="{C29FC01D-2A4F-4660-B89B-ADF1A5155460}" type="presParOf" srcId="{32A717C6-281A-4A08-8E77-718F641390CE}" destId="{B9DA0B90-7C0F-4EC2-B98A-7CA7620B6370}" srcOrd="4" destOrd="0" presId="urn:microsoft.com/office/officeart/2005/8/layout/radial6"/>
    <dgm:cxn modelId="{F1223F7C-BF85-4E41-9D97-4FB77BB7CBC4}" type="presParOf" srcId="{32A717C6-281A-4A08-8E77-718F641390CE}" destId="{EDD6A9DC-D0D9-4C2B-99AF-828A93862878}" srcOrd="5" destOrd="0" presId="urn:microsoft.com/office/officeart/2005/8/layout/radial6"/>
    <dgm:cxn modelId="{9F250C7A-905E-4852-B392-46041AA64D28}" type="presParOf" srcId="{32A717C6-281A-4A08-8E77-718F641390CE}" destId="{8D99A8E6-443F-411F-AD61-962FDEFE5772}" srcOrd="6" destOrd="0" presId="urn:microsoft.com/office/officeart/2005/8/layout/radial6"/>
    <dgm:cxn modelId="{9E3521ED-39D2-478E-9A74-F4174D28D0D2}" type="presParOf" srcId="{32A717C6-281A-4A08-8E77-718F641390CE}" destId="{8C3B3E54-4425-48D0-9B0B-9365E0253B41}" srcOrd="7" destOrd="0" presId="urn:microsoft.com/office/officeart/2005/8/layout/radial6"/>
    <dgm:cxn modelId="{CE6A73DE-2CAE-4641-9FBA-E7142449AA9F}" type="presParOf" srcId="{32A717C6-281A-4A08-8E77-718F641390CE}" destId="{5D026FE7-9AE9-4A19-96B0-1DD269BC95FF}" srcOrd="8" destOrd="0" presId="urn:microsoft.com/office/officeart/2005/8/layout/radial6"/>
    <dgm:cxn modelId="{D0C67C06-95D5-4086-B41F-8B95E018A363}" type="presParOf" srcId="{32A717C6-281A-4A08-8E77-718F641390CE}" destId="{D52C4074-5E72-4D1F-BCF9-0DA0C11C1A04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4812F4-8F80-4F43-ABF5-759323763248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7927C6-CE53-461B-8E80-F76B1648D18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Работать в тесном контакте с семьями воспитанников</a:t>
          </a:r>
          <a:endParaRPr lang="ru-RU" sz="18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91A99F7-6CD2-4545-9914-FD8D07836C8F}" type="parTrans" cxnId="{0C29F9F8-8F92-4D0B-8F45-BF7C50A87DB3}">
      <dgm:prSet/>
      <dgm:spPr/>
      <dgm:t>
        <a:bodyPr/>
        <a:lstStyle/>
        <a:p>
          <a:endParaRPr lang="ru-RU"/>
        </a:p>
      </dgm:t>
    </dgm:pt>
    <dgm:pt modelId="{3C7662DD-EAF6-4C16-9BB9-50C2EC7F7EA6}" type="sibTrans" cxnId="{0C29F9F8-8F92-4D0B-8F45-BF7C50A87DB3}">
      <dgm:prSet/>
      <dgm:spPr/>
      <dgm:t>
        <a:bodyPr/>
        <a:lstStyle/>
        <a:p>
          <a:endParaRPr lang="ru-RU"/>
        </a:p>
      </dgm:t>
    </dgm:pt>
    <dgm:pt modelId="{1899D13B-6D55-441C-A7C3-7F5E6847E1D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Активизировать и обогатить воспитательные умения родителей </a:t>
          </a:r>
          <a:endParaRPr lang="ru-RU" sz="18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03C2534-8120-4165-9F9A-9EE3D4164E84}" type="parTrans" cxnId="{B4CE3E7F-7C93-47BE-8E4D-5C6994DA9072}">
      <dgm:prSet/>
      <dgm:spPr/>
      <dgm:t>
        <a:bodyPr/>
        <a:lstStyle/>
        <a:p>
          <a:endParaRPr lang="ru-RU"/>
        </a:p>
      </dgm:t>
    </dgm:pt>
    <dgm:pt modelId="{337E6FED-E74C-4E2F-8AAA-2528472FF566}" type="sibTrans" cxnId="{B4CE3E7F-7C93-47BE-8E4D-5C6994DA9072}">
      <dgm:prSet/>
      <dgm:spPr/>
      <dgm:t>
        <a:bodyPr/>
        <a:lstStyle/>
        <a:p>
          <a:endParaRPr lang="ru-RU"/>
        </a:p>
      </dgm:t>
    </dgm:pt>
    <dgm:pt modelId="{69FE2E6E-DC09-4DE3-8EE3-A5226B5E8DDD}" type="pres">
      <dgm:prSet presAssocID="{514812F4-8F80-4F43-ABF5-75932376324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22CC05-EA8C-4190-885D-2F1BA888199C}" type="pres">
      <dgm:prSet presAssocID="{E07927C6-CE53-461B-8E80-F76B1648D181}" presName="arrow" presStyleLbl="node1" presStyleIdx="0" presStyleCnt="2" custScaleX="56840" custScaleY="84168" custRadScaleRad="108473" custRadScaleInc="-6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4EBD3-1225-4B84-90C2-A3DF58D6038D}" type="pres">
      <dgm:prSet presAssocID="{1899D13B-6D55-441C-A7C3-7F5E6847E1DA}" presName="arrow" presStyleLbl="node1" presStyleIdx="1" presStyleCnt="2" custScaleX="57395" custScaleY="90755" custRadScaleRad="101162" custRadScaleInc="5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F9FF22-E06A-46AD-878A-DF7DD365A190}" type="presOf" srcId="{E07927C6-CE53-461B-8E80-F76B1648D181}" destId="{F222CC05-EA8C-4190-885D-2F1BA888199C}" srcOrd="0" destOrd="0" presId="urn:microsoft.com/office/officeart/2005/8/layout/arrow5"/>
    <dgm:cxn modelId="{0C29F9F8-8F92-4D0B-8F45-BF7C50A87DB3}" srcId="{514812F4-8F80-4F43-ABF5-759323763248}" destId="{E07927C6-CE53-461B-8E80-F76B1648D181}" srcOrd="0" destOrd="0" parTransId="{291A99F7-6CD2-4545-9914-FD8D07836C8F}" sibTransId="{3C7662DD-EAF6-4C16-9BB9-50C2EC7F7EA6}"/>
    <dgm:cxn modelId="{B4CE3E7F-7C93-47BE-8E4D-5C6994DA9072}" srcId="{514812F4-8F80-4F43-ABF5-759323763248}" destId="{1899D13B-6D55-441C-A7C3-7F5E6847E1DA}" srcOrd="1" destOrd="0" parTransId="{B03C2534-8120-4165-9F9A-9EE3D4164E84}" sibTransId="{337E6FED-E74C-4E2F-8AAA-2528472FF566}"/>
    <dgm:cxn modelId="{77D983BD-7B2A-4CDD-AF05-F6DDE2E49EEA}" type="presOf" srcId="{1899D13B-6D55-441C-A7C3-7F5E6847E1DA}" destId="{1A24EBD3-1225-4B84-90C2-A3DF58D6038D}" srcOrd="0" destOrd="0" presId="urn:microsoft.com/office/officeart/2005/8/layout/arrow5"/>
    <dgm:cxn modelId="{527030AF-3C4E-41F1-9D64-ADDEA9DBCE2E}" type="presOf" srcId="{514812F4-8F80-4F43-ABF5-759323763248}" destId="{69FE2E6E-DC09-4DE3-8EE3-A5226B5E8DDD}" srcOrd="0" destOrd="0" presId="urn:microsoft.com/office/officeart/2005/8/layout/arrow5"/>
    <dgm:cxn modelId="{B372A125-7A23-4AD5-9696-42023DF182D7}" type="presParOf" srcId="{69FE2E6E-DC09-4DE3-8EE3-A5226B5E8DDD}" destId="{F222CC05-EA8C-4190-885D-2F1BA888199C}" srcOrd="0" destOrd="0" presId="urn:microsoft.com/office/officeart/2005/8/layout/arrow5"/>
    <dgm:cxn modelId="{BBA8B415-83B2-4DBC-B2BF-D551AF05F232}" type="presParOf" srcId="{69FE2E6E-DC09-4DE3-8EE3-A5226B5E8DDD}" destId="{1A24EBD3-1225-4B84-90C2-A3DF58D6038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B2BDD8-7CFA-45A1-81C2-C6CBA5315E74}" type="doc">
      <dgm:prSet loTypeId="urn:microsoft.com/office/officeart/2005/8/layout/cycle4#1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0D6CCDD-E5E1-4408-A138-D4BEA616B49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ПОЗНАВА-</a:t>
          </a:r>
        </a:p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ТЕЛЬНЫЕ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441591E-D33F-4AA5-8A16-11108D6CA872}" type="parTrans" cxnId="{DAD489AC-C91D-4348-8800-266A0F0AA5C8}">
      <dgm:prSet/>
      <dgm:spPr/>
      <dgm:t>
        <a:bodyPr/>
        <a:lstStyle/>
        <a:p>
          <a:endParaRPr lang="ru-RU"/>
        </a:p>
      </dgm:t>
    </dgm:pt>
    <dgm:pt modelId="{3E6EAAA0-D9AA-486F-B19C-9ADFFF98E3AB}" type="sibTrans" cxnId="{DAD489AC-C91D-4348-8800-266A0F0AA5C8}">
      <dgm:prSet/>
      <dgm:spPr/>
      <dgm:t>
        <a:bodyPr/>
        <a:lstStyle/>
        <a:p>
          <a:endParaRPr lang="ru-RU"/>
        </a:p>
      </dgm:t>
    </dgm:pt>
    <dgm:pt modelId="{FE9BBCFC-8796-4CE3-AA81-4738388D8427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Обогащение родителей знаниями в вопросах воспитания детей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144B65E-639B-40DA-A0F3-BD75E1B579F1}" type="parTrans" cxnId="{271B00CD-9C89-40D2-9B7A-E350DF4C4421}">
      <dgm:prSet/>
      <dgm:spPr/>
      <dgm:t>
        <a:bodyPr/>
        <a:lstStyle/>
        <a:p>
          <a:endParaRPr lang="ru-RU"/>
        </a:p>
      </dgm:t>
    </dgm:pt>
    <dgm:pt modelId="{CEFA2B63-1D5D-48ED-AF0F-6461C43AA4C5}" type="sibTrans" cxnId="{271B00CD-9C89-40D2-9B7A-E350DF4C4421}">
      <dgm:prSet/>
      <dgm:spPr/>
      <dgm:t>
        <a:bodyPr/>
        <a:lstStyle/>
        <a:p>
          <a:endParaRPr lang="ru-RU"/>
        </a:p>
      </dgm:t>
    </dgm:pt>
    <dgm:pt modelId="{6836B55B-DCFE-4CAA-9C75-34B3DD587BB3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ДОСУГО-</a:t>
          </a:r>
        </a:p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ВЫЕ 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71A8D9E-1201-405B-AA55-0F1D4AEF58A1}" type="parTrans" cxnId="{D2F148BF-40BA-4A0B-97E9-822B7DEB3CBF}">
      <dgm:prSet/>
      <dgm:spPr/>
      <dgm:t>
        <a:bodyPr/>
        <a:lstStyle/>
        <a:p>
          <a:endParaRPr lang="ru-RU"/>
        </a:p>
      </dgm:t>
    </dgm:pt>
    <dgm:pt modelId="{CEBEB71A-1AA3-45B8-AC66-655E1A1330A1}" type="sibTrans" cxnId="{D2F148BF-40BA-4A0B-97E9-822B7DEB3CBF}">
      <dgm:prSet/>
      <dgm:spPr/>
      <dgm:t>
        <a:bodyPr/>
        <a:lstStyle/>
        <a:p>
          <a:endParaRPr lang="ru-RU"/>
        </a:p>
      </dgm:t>
    </dgm:pt>
    <dgm:pt modelId="{9EF09B09-8A36-4177-AB7B-9FFFEAAA9F7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Совместные мероприятия                   с родителями 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824C7B4-3873-4F31-8C72-D35073CA458A}" type="parTrans" cxnId="{959EA3D5-73CC-44A4-938E-29F034E7D18B}">
      <dgm:prSet/>
      <dgm:spPr/>
      <dgm:t>
        <a:bodyPr/>
        <a:lstStyle/>
        <a:p>
          <a:endParaRPr lang="ru-RU"/>
        </a:p>
      </dgm:t>
    </dgm:pt>
    <dgm:pt modelId="{31A70472-BF67-4A33-9AC6-1D15F3DC2BF2}" type="sibTrans" cxnId="{959EA3D5-73CC-44A4-938E-29F034E7D18B}">
      <dgm:prSet/>
      <dgm:spPr/>
      <dgm:t>
        <a:bodyPr/>
        <a:lstStyle/>
        <a:p>
          <a:endParaRPr lang="ru-RU"/>
        </a:p>
      </dgm:t>
    </dgm:pt>
    <dgm:pt modelId="{2B0BD08D-919A-49B8-99F2-1DDDC6E16E46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НАГЛЯДНОИНФОРМАЦИОННЫЕ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64D5ADF-7EBA-40E0-A75B-58D6F5D94264}" type="parTrans" cxnId="{72898B4F-0FE0-4FEE-9C02-A010E19B31AE}">
      <dgm:prSet/>
      <dgm:spPr/>
      <dgm:t>
        <a:bodyPr/>
        <a:lstStyle/>
        <a:p>
          <a:endParaRPr lang="ru-RU"/>
        </a:p>
      </dgm:t>
    </dgm:pt>
    <dgm:pt modelId="{BF1D0E09-AF3F-43B7-A951-FCBE13654538}" type="sibTrans" cxnId="{72898B4F-0FE0-4FEE-9C02-A010E19B31AE}">
      <dgm:prSet/>
      <dgm:spPr/>
      <dgm:t>
        <a:bodyPr/>
        <a:lstStyle/>
        <a:p>
          <a:endParaRPr lang="ru-RU"/>
        </a:p>
      </dgm:t>
    </dgm:pt>
    <dgm:pt modelId="{72409FF8-CAEA-4418-86B9-8A7B3DBB374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Донести до родителей любую информацию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E267AF8-3A70-4A13-AC36-A07DC2EBD59C}" type="parTrans" cxnId="{5C7C4298-45A1-40A8-AB9E-AD9B3C531CD5}">
      <dgm:prSet/>
      <dgm:spPr/>
      <dgm:t>
        <a:bodyPr/>
        <a:lstStyle/>
        <a:p>
          <a:endParaRPr lang="ru-RU"/>
        </a:p>
      </dgm:t>
    </dgm:pt>
    <dgm:pt modelId="{04429987-5233-4EC5-B427-1B4B38C29240}" type="sibTrans" cxnId="{5C7C4298-45A1-40A8-AB9E-AD9B3C531CD5}">
      <dgm:prSet/>
      <dgm:spPr/>
      <dgm:t>
        <a:bodyPr/>
        <a:lstStyle/>
        <a:p>
          <a:endParaRPr lang="ru-RU"/>
        </a:p>
      </dgm:t>
    </dgm:pt>
    <dgm:pt modelId="{251ACEC8-3D72-4B95-BE38-3D0AA1FBB65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ИНФОРМАЦИОННО-АНАЛИТИЧЕСКИЕ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326D56C-2FF7-45D9-8A39-548404E39B14}" type="parTrans" cxnId="{62A24ADE-A965-49F1-8D10-BD62784ABC09}">
      <dgm:prSet/>
      <dgm:spPr/>
      <dgm:t>
        <a:bodyPr/>
        <a:lstStyle/>
        <a:p>
          <a:endParaRPr lang="ru-RU"/>
        </a:p>
      </dgm:t>
    </dgm:pt>
    <dgm:pt modelId="{7449962D-041D-4976-9F61-40AC86DC02B4}" type="sibTrans" cxnId="{62A24ADE-A965-49F1-8D10-BD62784ABC09}">
      <dgm:prSet/>
      <dgm:spPr/>
      <dgm:t>
        <a:bodyPr/>
        <a:lstStyle/>
        <a:p>
          <a:endParaRPr lang="ru-RU"/>
        </a:p>
      </dgm:t>
    </dgm:pt>
    <dgm:pt modelId="{F7A3EFDD-B1BF-41C3-8F42-3FC6977B338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Изучение семье, ее особенности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13CDC86-A576-4302-AA09-22B9B58AE713}" type="parTrans" cxnId="{E12FBB56-C5B9-4152-9731-45E96AC89D30}">
      <dgm:prSet/>
      <dgm:spPr/>
      <dgm:t>
        <a:bodyPr/>
        <a:lstStyle/>
        <a:p>
          <a:endParaRPr lang="ru-RU"/>
        </a:p>
      </dgm:t>
    </dgm:pt>
    <dgm:pt modelId="{63ACE81D-0201-45E2-8953-26238DF7029D}" type="sibTrans" cxnId="{E12FBB56-C5B9-4152-9731-45E96AC89D30}">
      <dgm:prSet/>
      <dgm:spPr/>
      <dgm:t>
        <a:bodyPr/>
        <a:lstStyle/>
        <a:p>
          <a:endParaRPr lang="ru-RU"/>
        </a:p>
      </dgm:t>
    </dgm:pt>
    <dgm:pt modelId="{ABBD78B5-56A6-410C-AAF1-E03D8708D304}" type="pres">
      <dgm:prSet presAssocID="{A3B2BDD8-7CFA-45A1-81C2-C6CBA5315E7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F8BEA8-BCAF-45F3-BB6F-8FF16BAE6536}" type="pres">
      <dgm:prSet presAssocID="{A3B2BDD8-7CFA-45A1-81C2-C6CBA5315E74}" presName="children" presStyleCnt="0"/>
      <dgm:spPr/>
    </dgm:pt>
    <dgm:pt modelId="{8B91E286-C8B6-40A8-908B-E33BE5F5912E}" type="pres">
      <dgm:prSet presAssocID="{A3B2BDD8-7CFA-45A1-81C2-C6CBA5315E74}" presName="child1group" presStyleCnt="0"/>
      <dgm:spPr/>
    </dgm:pt>
    <dgm:pt modelId="{3C9551E5-BEF0-4392-B089-04F7F177EFC9}" type="pres">
      <dgm:prSet presAssocID="{A3B2BDD8-7CFA-45A1-81C2-C6CBA5315E74}" presName="child1" presStyleLbl="bgAcc1" presStyleIdx="0" presStyleCnt="4" custLinFactNeighborX="1857" custLinFactNeighborY="1753"/>
      <dgm:spPr/>
      <dgm:t>
        <a:bodyPr/>
        <a:lstStyle/>
        <a:p>
          <a:endParaRPr lang="ru-RU"/>
        </a:p>
      </dgm:t>
    </dgm:pt>
    <dgm:pt modelId="{8896DFE3-A577-45F4-8419-92BD2007D3F1}" type="pres">
      <dgm:prSet presAssocID="{A3B2BDD8-7CFA-45A1-81C2-C6CBA5315E74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1FC9F0-23B0-4816-A536-3E4B6EC3F261}" type="pres">
      <dgm:prSet presAssocID="{A3B2BDD8-7CFA-45A1-81C2-C6CBA5315E74}" presName="child2group" presStyleCnt="0"/>
      <dgm:spPr/>
    </dgm:pt>
    <dgm:pt modelId="{EBEF9A65-E2A8-4F37-A626-00FC8846918E}" type="pres">
      <dgm:prSet presAssocID="{A3B2BDD8-7CFA-45A1-81C2-C6CBA5315E74}" presName="child2" presStyleLbl="bgAcc1" presStyleIdx="1" presStyleCnt="4"/>
      <dgm:spPr/>
      <dgm:t>
        <a:bodyPr/>
        <a:lstStyle/>
        <a:p>
          <a:endParaRPr lang="ru-RU"/>
        </a:p>
      </dgm:t>
    </dgm:pt>
    <dgm:pt modelId="{AA503B8C-3718-4376-8220-51B1EF0B9E35}" type="pres">
      <dgm:prSet presAssocID="{A3B2BDD8-7CFA-45A1-81C2-C6CBA5315E74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AAFBBC-10BC-491C-BCA7-959A33F42332}" type="pres">
      <dgm:prSet presAssocID="{A3B2BDD8-7CFA-45A1-81C2-C6CBA5315E74}" presName="child3group" presStyleCnt="0"/>
      <dgm:spPr/>
    </dgm:pt>
    <dgm:pt modelId="{337122E9-6894-4A83-819B-0D9A96374C4C}" type="pres">
      <dgm:prSet presAssocID="{A3B2BDD8-7CFA-45A1-81C2-C6CBA5315E74}" presName="child3" presStyleLbl="bgAcc1" presStyleIdx="2" presStyleCnt="4"/>
      <dgm:spPr/>
      <dgm:t>
        <a:bodyPr/>
        <a:lstStyle/>
        <a:p>
          <a:endParaRPr lang="ru-RU"/>
        </a:p>
      </dgm:t>
    </dgm:pt>
    <dgm:pt modelId="{EC2B1865-CE3E-4A56-A2BC-02278467CE5B}" type="pres">
      <dgm:prSet presAssocID="{A3B2BDD8-7CFA-45A1-81C2-C6CBA5315E74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7E29B9-1B4C-4CCC-85EB-E906201AFE8C}" type="pres">
      <dgm:prSet presAssocID="{A3B2BDD8-7CFA-45A1-81C2-C6CBA5315E74}" presName="child4group" presStyleCnt="0"/>
      <dgm:spPr/>
    </dgm:pt>
    <dgm:pt modelId="{AE0770B2-3EFF-43A3-8FF0-98353959E610}" type="pres">
      <dgm:prSet presAssocID="{A3B2BDD8-7CFA-45A1-81C2-C6CBA5315E74}" presName="child4" presStyleLbl="bgAcc1" presStyleIdx="3" presStyleCnt="4"/>
      <dgm:spPr/>
      <dgm:t>
        <a:bodyPr/>
        <a:lstStyle/>
        <a:p>
          <a:endParaRPr lang="ru-RU"/>
        </a:p>
      </dgm:t>
    </dgm:pt>
    <dgm:pt modelId="{D5718DF7-9FF7-4DD2-9410-283EAF67321B}" type="pres">
      <dgm:prSet presAssocID="{A3B2BDD8-7CFA-45A1-81C2-C6CBA5315E74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0ADD3-6D58-425E-94D0-E7D881C36289}" type="pres">
      <dgm:prSet presAssocID="{A3B2BDD8-7CFA-45A1-81C2-C6CBA5315E74}" presName="childPlaceholder" presStyleCnt="0"/>
      <dgm:spPr/>
    </dgm:pt>
    <dgm:pt modelId="{B4DB68DA-5F3B-4144-9B2C-D0A0B75C74D1}" type="pres">
      <dgm:prSet presAssocID="{A3B2BDD8-7CFA-45A1-81C2-C6CBA5315E74}" presName="circle" presStyleCnt="0"/>
      <dgm:spPr/>
    </dgm:pt>
    <dgm:pt modelId="{8661DF73-D89A-4501-8F37-F780FEB83CC3}" type="pres">
      <dgm:prSet presAssocID="{A3B2BDD8-7CFA-45A1-81C2-C6CBA5315E74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089B92-E072-404B-8F6F-76E11A757993}" type="pres">
      <dgm:prSet presAssocID="{A3B2BDD8-7CFA-45A1-81C2-C6CBA5315E74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02239D-893A-4E2D-9AB1-F53361CA4CC5}" type="pres">
      <dgm:prSet presAssocID="{A3B2BDD8-7CFA-45A1-81C2-C6CBA5315E74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C428C5-E5A8-449B-90E2-C7498ACD849D}" type="pres">
      <dgm:prSet presAssocID="{A3B2BDD8-7CFA-45A1-81C2-C6CBA5315E74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00EFF-C9FE-4E6C-9A26-C1D0184818E7}" type="pres">
      <dgm:prSet presAssocID="{A3B2BDD8-7CFA-45A1-81C2-C6CBA5315E74}" presName="quadrantPlaceholder" presStyleCnt="0"/>
      <dgm:spPr/>
    </dgm:pt>
    <dgm:pt modelId="{7FE2EA8F-5165-44E5-A170-709187FF7185}" type="pres">
      <dgm:prSet presAssocID="{A3B2BDD8-7CFA-45A1-81C2-C6CBA5315E74}" presName="center1" presStyleLbl="fgShp" presStyleIdx="0" presStyleCnt="2"/>
      <dgm:spPr/>
    </dgm:pt>
    <dgm:pt modelId="{0869D245-2F64-4A72-BB31-344A63D6A202}" type="pres">
      <dgm:prSet presAssocID="{A3B2BDD8-7CFA-45A1-81C2-C6CBA5315E74}" presName="center2" presStyleLbl="fgShp" presStyleIdx="1" presStyleCnt="2"/>
      <dgm:spPr/>
    </dgm:pt>
  </dgm:ptLst>
  <dgm:cxnLst>
    <dgm:cxn modelId="{D2F148BF-40BA-4A0B-97E9-822B7DEB3CBF}" srcId="{A3B2BDD8-7CFA-45A1-81C2-C6CBA5315E74}" destId="{6836B55B-DCFE-4CAA-9C75-34B3DD587BB3}" srcOrd="1" destOrd="0" parTransId="{371A8D9E-1201-405B-AA55-0F1D4AEF58A1}" sibTransId="{CEBEB71A-1AA3-45B8-AC66-655E1A1330A1}"/>
    <dgm:cxn modelId="{5C7C4298-45A1-40A8-AB9E-AD9B3C531CD5}" srcId="{2B0BD08D-919A-49B8-99F2-1DDDC6E16E46}" destId="{72409FF8-CAEA-4418-86B9-8A7B3DBB3744}" srcOrd="0" destOrd="0" parTransId="{7E267AF8-3A70-4A13-AC36-A07DC2EBD59C}" sibTransId="{04429987-5233-4EC5-B427-1B4B38C29240}"/>
    <dgm:cxn modelId="{BE825377-B5EC-4724-A6DC-94B8E76740D8}" type="presOf" srcId="{F7A3EFDD-B1BF-41C3-8F42-3FC6977B338E}" destId="{AE0770B2-3EFF-43A3-8FF0-98353959E610}" srcOrd="0" destOrd="0" presId="urn:microsoft.com/office/officeart/2005/8/layout/cycle4#1"/>
    <dgm:cxn modelId="{62A24ADE-A965-49F1-8D10-BD62784ABC09}" srcId="{A3B2BDD8-7CFA-45A1-81C2-C6CBA5315E74}" destId="{251ACEC8-3D72-4B95-BE38-3D0AA1FBB659}" srcOrd="3" destOrd="0" parTransId="{5326D56C-2FF7-45D9-8A39-548404E39B14}" sibTransId="{7449962D-041D-4976-9F61-40AC86DC02B4}"/>
    <dgm:cxn modelId="{6853DF53-F3D1-45FF-9B73-6EBAEF8278D8}" type="presOf" srcId="{9EF09B09-8A36-4177-AB7B-9FFFEAAA9F7E}" destId="{AA503B8C-3718-4376-8220-51B1EF0B9E35}" srcOrd="1" destOrd="0" presId="urn:microsoft.com/office/officeart/2005/8/layout/cycle4#1"/>
    <dgm:cxn modelId="{959EA3D5-73CC-44A4-938E-29F034E7D18B}" srcId="{6836B55B-DCFE-4CAA-9C75-34B3DD587BB3}" destId="{9EF09B09-8A36-4177-AB7B-9FFFEAAA9F7E}" srcOrd="0" destOrd="0" parTransId="{E824C7B4-3873-4F31-8C72-D35073CA458A}" sibTransId="{31A70472-BF67-4A33-9AC6-1D15F3DC2BF2}"/>
    <dgm:cxn modelId="{0F1C5D4B-5F7B-46BB-B912-1704F0613345}" type="presOf" srcId="{FE9BBCFC-8796-4CE3-AA81-4738388D8427}" destId="{3C9551E5-BEF0-4392-B089-04F7F177EFC9}" srcOrd="0" destOrd="0" presId="urn:microsoft.com/office/officeart/2005/8/layout/cycle4#1"/>
    <dgm:cxn modelId="{A6D6B148-971B-4204-87F3-F1291C347970}" type="presOf" srcId="{6836B55B-DCFE-4CAA-9C75-34B3DD587BB3}" destId="{0A089B92-E072-404B-8F6F-76E11A757993}" srcOrd="0" destOrd="0" presId="urn:microsoft.com/office/officeart/2005/8/layout/cycle4#1"/>
    <dgm:cxn modelId="{21D58658-F1F3-4A9A-986F-6E2482CA1244}" type="presOf" srcId="{FE9BBCFC-8796-4CE3-AA81-4738388D8427}" destId="{8896DFE3-A577-45F4-8419-92BD2007D3F1}" srcOrd="1" destOrd="0" presId="urn:microsoft.com/office/officeart/2005/8/layout/cycle4#1"/>
    <dgm:cxn modelId="{5179259B-D1E0-437C-87D9-A5606D8E0836}" type="presOf" srcId="{251ACEC8-3D72-4B95-BE38-3D0AA1FBB659}" destId="{37C428C5-E5A8-449B-90E2-C7498ACD849D}" srcOrd="0" destOrd="0" presId="urn:microsoft.com/office/officeart/2005/8/layout/cycle4#1"/>
    <dgm:cxn modelId="{271B00CD-9C89-40D2-9B7A-E350DF4C4421}" srcId="{50D6CCDD-E5E1-4408-A138-D4BEA616B49C}" destId="{FE9BBCFC-8796-4CE3-AA81-4738388D8427}" srcOrd="0" destOrd="0" parTransId="{3144B65E-639B-40DA-A0F3-BD75E1B579F1}" sibTransId="{CEFA2B63-1D5D-48ED-AF0F-6461C43AA4C5}"/>
    <dgm:cxn modelId="{7734F6F5-EEB3-471E-AE2B-6F8BF4C93E0B}" type="presOf" srcId="{72409FF8-CAEA-4418-86B9-8A7B3DBB3744}" destId="{EC2B1865-CE3E-4A56-A2BC-02278467CE5B}" srcOrd="1" destOrd="0" presId="urn:microsoft.com/office/officeart/2005/8/layout/cycle4#1"/>
    <dgm:cxn modelId="{75F1B8B2-A9EE-4B43-9A6C-75BE34E9B066}" type="presOf" srcId="{F7A3EFDD-B1BF-41C3-8F42-3FC6977B338E}" destId="{D5718DF7-9FF7-4DD2-9410-283EAF67321B}" srcOrd="1" destOrd="0" presId="urn:microsoft.com/office/officeart/2005/8/layout/cycle4#1"/>
    <dgm:cxn modelId="{F9BEF1F6-F2DD-456F-A2F1-3920339C5983}" type="presOf" srcId="{50D6CCDD-E5E1-4408-A138-D4BEA616B49C}" destId="{8661DF73-D89A-4501-8F37-F780FEB83CC3}" srcOrd="0" destOrd="0" presId="urn:microsoft.com/office/officeart/2005/8/layout/cycle4#1"/>
    <dgm:cxn modelId="{FE656BED-5902-4D88-A509-53F250DF3B4C}" type="presOf" srcId="{9EF09B09-8A36-4177-AB7B-9FFFEAAA9F7E}" destId="{EBEF9A65-E2A8-4F37-A626-00FC8846918E}" srcOrd="0" destOrd="0" presId="urn:microsoft.com/office/officeart/2005/8/layout/cycle4#1"/>
    <dgm:cxn modelId="{C9322FD6-09F3-4648-9A0E-4D2BECFF3C5F}" type="presOf" srcId="{72409FF8-CAEA-4418-86B9-8A7B3DBB3744}" destId="{337122E9-6894-4A83-819B-0D9A96374C4C}" srcOrd="0" destOrd="0" presId="urn:microsoft.com/office/officeart/2005/8/layout/cycle4#1"/>
    <dgm:cxn modelId="{EA22AA35-2A2B-425C-998F-627155B4C917}" type="presOf" srcId="{2B0BD08D-919A-49B8-99F2-1DDDC6E16E46}" destId="{DD02239D-893A-4E2D-9AB1-F53361CA4CC5}" srcOrd="0" destOrd="0" presId="urn:microsoft.com/office/officeart/2005/8/layout/cycle4#1"/>
    <dgm:cxn modelId="{1A39AD4F-C4E2-44DA-9C1D-1D600DC0679F}" type="presOf" srcId="{A3B2BDD8-7CFA-45A1-81C2-C6CBA5315E74}" destId="{ABBD78B5-56A6-410C-AAF1-E03D8708D304}" srcOrd="0" destOrd="0" presId="urn:microsoft.com/office/officeart/2005/8/layout/cycle4#1"/>
    <dgm:cxn modelId="{72898B4F-0FE0-4FEE-9C02-A010E19B31AE}" srcId="{A3B2BDD8-7CFA-45A1-81C2-C6CBA5315E74}" destId="{2B0BD08D-919A-49B8-99F2-1DDDC6E16E46}" srcOrd="2" destOrd="0" parTransId="{264D5ADF-7EBA-40E0-A75B-58D6F5D94264}" sibTransId="{BF1D0E09-AF3F-43B7-A951-FCBE13654538}"/>
    <dgm:cxn modelId="{E12FBB56-C5B9-4152-9731-45E96AC89D30}" srcId="{251ACEC8-3D72-4B95-BE38-3D0AA1FBB659}" destId="{F7A3EFDD-B1BF-41C3-8F42-3FC6977B338E}" srcOrd="0" destOrd="0" parTransId="{513CDC86-A576-4302-AA09-22B9B58AE713}" sibTransId="{63ACE81D-0201-45E2-8953-26238DF7029D}"/>
    <dgm:cxn modelId="{DAD489AC-C91D-4348-8800-266A0F0AA5C8}" srcId="{A3B2BDD8-7CFA-45A1-81C2-C6CBA5315E74}" destId="{50D6CCDD-E5E1-4408-A138-D4BEA616B49C}" srcOrd="0" destOrd="0" parTransId="{9441591E-D33F-4AA5-8A16-11108D6CA872}" sibTransId="{3E6EAAA0-D9AA-486F-B19C-9ADFFF98E3AB}"/>
    <dgm:cxn modelId="{A8AD552C-7FFB-490F-9796-69B498A8E3FE}" type="presParOf" srcId="{ABBD78B5-56A6-410C-AAF1-E03D8708D304}" destId="{A1F8BEA8-BCAF-45F3-BB6F-8FF16BAE6536}" srcOrd="0" destOrd="0" presId="urn:microsoft.com/office/officeart/2005/8/layout/cycle4#1"/>
    <dgm:cxn modelId="{EFDDA038-EAC8-4AB3-8C76-4B3179A8F988}" type="presParOf" srcId="{A1F8BEA8-BCAF-45F3-BB6F-8FF16BAE6536}" destId="{8B91E286-C8B6-40A8-908B-E33BE5F5912E}" srcOrd="0" destOrd="0" presId="urn:microsoft.com/office/officeart/2005/8/layout/cycle4#1"/>
    <dgm:cxn modelId="{A93C28FD-8340-4406-9E5B-24A364199253}" type="presParOf" srcId="{8B91E286-C8B6-40A8-908B-E33BE5F5912E}" destId="{3C9551E5-BEF0-4392-B089-04F7F177EFC9}" srcOrd="0" destOrd="0" presId="urn:microsoft.com/office/officeart/2005/8/layout/cycle4#1"/>
    <dgm:cxn modelId="{8927077B-ACDD-4200-BCC9-6083B622D59B}" type="presParOf" srcId="{8B91E286-C8B6-40A8-908B-E33BE5F5912E}" destId="{8896DFE3-A577-45F4-8419-92BD2007D3F1}" srcOrd="1" destOrd="0" presId="urn:microsoft.com/office/officeart/2005/8/layout/cycle4#1"/>
    <dgm:cxn modelId="{CF24BA4A-E5DF-4959-ACC1-07CC53354CC7}" type="presParOf" srcId="{A1F8BEA8-BCAF-45F3-BB6F-8FF16BAE6536}" destId="{951FC9F0-23B0-4816-A536-3E4B6EC3F261}" srcOrd="1" destOrd="0" presId="urn:microsoft.com/office/officeart/2005/8/layout/cycle4#1"/>
    <dgm:cxn modelId="{CED6A8B2-52AB-4523-8028-19DCA8E1C182}" type="presParOf" srcId="{951FC9F0-23B0-4816-A536-3E4B6EC3F261}" destId="{EBEF9A65-E2A8-4F37-A626-00FC8846918E}" srcOrd="0" destOrd="0" presId="urn:microsoft.com/office/officeart/2005/8/layout/cycle4#1"/>
    <dgm:cxn modelId="{14BC0393-E258-4EC8-930A-7B54ED824382}" type="presParOf" srcId="{951FC9F0-23B0-4816-A536-3E4B6EC3F261}" destId="{AA503B8C-3718-4376-8220-51B1EF0B9E35}" srcOrd="1" destOrd="0" presId="urn:microsoft.com/office/officeart/2005/8/layout/cycle4#1"/>
    <dgm:cxn modelId="{754B79F5-5036-4461-B7C0-06FC1253A8F4}" type="presParOf" srcId="{A1F8BEA8-BCAF-45F3-BB6F-8FF16BAE6536}" destId="{80AAFBBC-10BC-491C-BCA7-959A33F42332}" srcOrd="2" destOrd="0" presId="urn:microsoft.com/office/officeart/2005/8/layout/cycle4#1"/>
    <dgm:cxn modelId="{94D21CF0-A161-4F49-9A0D-5D78749AFF32}" type="presParOf" srcId="{80AAFBBC-10BC-491C-BCA7-959A33F42332}" destId="{337122E9-6894-4A83-819B-0D9A96374C4C}" srcOrd="0" destOrd="0" presId="urn:microsoft.com/office/officeart/2005/8/layout/cycle4#1"/>
    <dgm:cxn modelId="{47364E2B-2586-4690-9FD8-37EC774F2CEE}" type="presParOf" srcId="{80AAFBBC-10BC-491C-BCA7-959A33F42332}" destId="{EC2B1865-CE3E-4A56-A2BC-02278467CE5B}" srcOrd="1" destOrd="0" presId="urn:microsoft.com/office/officeart/2005/8/layout/cycle4#1"/>
    <dgm:cxn modelId="{7F6EBC0B-D8E7-4EAE-875C-AAEB4F65AFFB}" type="presParOf" srcId="{A1F8BEA8-BCAF-45F3-BB6F-8FF16BAE6536}" destId="{DA7E29B9-1B4C-4CCC-85EB-E906201AFE8C}" srcOrd="3" destOrd="0" presId="urn:microsoft.com/office/officeart/2005/8/layout/cycle4#1"/>
    <dgm:cxn modelId="{6852E9FF-44AC-4C2D-A9C7-DC25B80143BC}" type="presParOf" srcId="{DA7E29B9-1B4C-4CCC-85EB-E906201AFE8C}" destId="{AE0770B2-3EFF-43A3-8FF0-98353959E610}" srcOrd="0" destOrd="0" presId="urn:microsoft.com/office/officeart/2005/8/layout/cycle4#1"/>
    <dgm:cxn modelId="{93B46F37-121D-4D74-84CF-B4E21119763E}" type="presParOf" srcId="{DA7E29B9-1B4C-4CCC-85EB-E906201AFE8C}" destId="{D5718DF7-9FF7-4DD2-9410-283EAF67321B}" srcOrd="1" destOrd="0" presId="urn:microsoft.com/office/officeart/2005/8/layout/cycle4#1"/>
    <dgm:cxn modelId="{1A866522-1258-415A-8450-EB0E1A16C7B3}" type="presParOf" srcId="{A1F8BEA8-BCAF-45F3-BB6F-8FF16BAE6536}" destId="{B4C0ADD3-6D58-425E-94D0-E7D881C36289}" srcOrd="4" destOrd="0" presId="urn:microsoft.com/office/officeart/2005/8/layout/cycle4#1"/>
    <dgm:cxn modelId="{FDE05298-8F0D-4DA1-850C-220D8726D1CC}" type="presParOf" srcId="{ABBD78B5-56A6-410C-AAF1-E03D8708D304}" destId="{B4DB68DA-5F3B-4144-9B2C-D0A0B75C74D1}" srcOrd="1" destOrd="0" presId="urn:microsoft.com/office/officeart/2005/8/layout/cycle4#1"/>
    <dgm:cxn modelId="{EED9A05C-28CA-47A6-9CD3-1EF65BA0273E}" type="presParOf" srcId="{B4DB68DA-5F3B-4144-9B2C-D0A0B75C74D1}" destId="{8661DF73-D89A-4501-8F37-F780FEB83CC3}" srcOrd="0" destOrd="0" presId="urn:microsoft.com/office/officeart/2005/8/layout/cycle4#1"/>
    <dgm:cxn modelId="{B92D7B0B-B00B-4403-9511-31159B9D166E}" type="presParOf" srcId="{B4DB68DA-5F3B-4144-9B2C-D0A0B75C74D1}" destId="{0A089B92-E072-404B-8F6F-76E11A757993}" srcOrd="1" destOrd="0" presId="urn:microsoft.com/office/officeart/2005/8/layout/cycle4#1"/>
    <dgm:cxn modelId="{9B9F25D8-4809-43D8-BB0C-9E8DC0C79EB9}" type="presParOf" srcId="{B4DB68DA-5F3B-4144-9B2C-D0A0B75C74D1}" destId="{DD02239D-893A-4E2D-9AB1-F53361CA4CC5}" srcOrd="2" destOrd="0" presId="urn:microsoft.com/office/officeart/2005/8/layout/cycle4#1"/>
    <dgm:cxn modelId="{DBA8A1F9-80F9-4E5C-9AD3-7C069BB4A36B}" type="presParOf" srcId="{B4DB68DA-5F3B-4144-9B2C-D0A0B75C74D1}" destId="{37C428C5-E5A8-449B-90E2-C7498ACD849D}" srcOrd="3" destOrd="0" presId="urn:microsoft.com/office/officeart/2005/8/layout/cycle4#1"/>
    <dgm:cxn modelId="{A8D92645-93C4-4613-87C8-C32D5B728A23}" type="presParOf" srcId="{B4DB68DA-5F3B-4144-9B2C-D0A0B75C74D1}" destId="{19200EFF-C9FE-4E6C-9A26-C1D0184818E7}" srcOrd="4" destOrd="0" presId="urn:microsoft.com/office/officeart/2005/8/layout/cycle4#1"/>
    <dgm:cxn modelId="{0DE61434-B89F-4CFA-ADF9-0992538C7D7B}" type="presParOf" srcId="{ABBD78B5-56A6-410C-AAF1-E03D8708D304}" destId="{7FE2EA8F-5165-44E5-A170-709187FF7185}" srcOrd="2" destOrd="0" presId="urn:microsoft.com/office/officeart/2005/8/layout/cycle4#1"/>
    <dgm:cxn modelId="{8C2C5E18-F116-46FA-83FC-B8C957922FEC}" type="presParOf" srcId="{ABBD78B5-56A6-410C-AAF1-E03D8708D304}" destId="{0869D245-2F64-4A72-BB31-344A63D6A202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32F3ECB-5BAE-44B5-84CB-A7395995097F}" type="doc">
      <dgm:prSet loTypeId="urn:microsoft.com/office/officeart/2005/8/layout/bProcess4" loCatId="process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E93734EB-EF65-45DD-BA5A-872BAAA0458F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Беседы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2ABD810-64E0-40FA-9D3D-9185CE731379}" type="parTrans" cxnId="{414E26AE-E6F6-4C8C-A573-0AE195154351}">
      <dgm:prSet/>
      <dgm:spPr/>
      <dgm:t>
        <a:bodyPr/>
        <a:lstStyle/>
        <a:p>
          <a:endParaRPr lang="ru-RU"/>
        </a:p>
      </dgm:t>
    </dgm:pt>
    <dgm:pt modelId="{4D5F5ED9-E03F-448C-85C6-5E55B8F384F8}" type="sibTrans" cxnId="{414E26AE-E6F6-4C8C-A573-0AE195154351}">
      <dgm:prSet/>
      <dgm:spPr/>
      <dgm:t>
        <a:bodyPr/>
        <a:lstStyle/>
        <a:p>
          <a:endParaRPr lang="ru-RU"/>
        </a:p>
      </dgm:t>
    </dgm:pt>
    <dgm:pt modelId="{4A070A85-BB1A-47DD-815D-7ADA7C1C1B0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Посещение семей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EA0E564-BCDB-49B2-A811-FA4E264E2DF0}" type="parTrans" cxnId="{EA627882-05C6-450E-ADEB-F29665CDB212}">
      <dgm:prSet/>
      <dgm:spPr/>
      <dgm:t>
        <a:bodyPr/>
        <a:lstStyle/>
        <a:p>
          <a:endParaRPr lang="ru-RU"/>
        </a:p>
      </dgm:t>
    </dgm:pt>
    <dgm:pt modelId="{54A2C7CD-1669-41BF-B8A9-7381EB15C988}" type="sibTrans" cxnId="{EA627882-05C6-450E-ADEB-F29665CDB212}">
      <dgm:prSet/>
      <dgm:spPr/>
      <dgm:t>
        <a:bodyPr/>
        <a:lstStyle/>
        <a:p>
          <a:endParaRPr lang="ru-RU"/>
        </a:p>
      </dgm:t>
    </dgm:pt>
    <dgm:pt modelId="{27089373-F9A2-41A3-AF36-72F69EA80A1D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Выставки совместных работ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65481F8-7CED-4061-BEC3-FAF82F89D474}" type="parTrans" cxnId="{E1064F91-0F03-448B-B729-255C1CBB3242}">
      <dgm:prSet/>
      <dgm:spPr/>
      <dgm:t>
        <a:bodyPr/>
        <a:lstStyle/>
        <a:p>
          <a:endParaRPr lang="ru-RU"/>
        </a:p>
      </dgm:t>
    </dgm:pt>
    <dgm:pt modelId="{59CDD0EB-1E0D-48BA-90C7-513162A80ECB}" type="sibTrans" cxnId="{E1064F91-0F03-448B-B729-255C1CBB3242}">
      <dgm:prSet/>
      <dgm:spPr/>
      <dgm:t>
        <a:bodyPr/>
        <a:lstStyle/>
        <a:p>
          <a:endParaRPr lang="ru-RU"/>
        </a:p>
      </dgm:t>
    </dgm:pt>
    <dgm:pt modelId="{A512208C-4A15-4F0E-BE01-A40AF9CAA52F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Консультации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4E86038-A361-4937-8AA0-8B9EFB060430}" type="parTrans" cxnId="{7C59B5B2-AB88-4D16-9EE9-FB5745CFE9B4}">
      <dgm:prSet/>
      <dgm:spPr/>
      <dgm:t>
        <a:bodyPr/>
        <a:lstStyle/>
        <a:p>
          <a:endParaRPr lang="ru-RU"/>
        </a:p>
      </dgm:t>
    </dgm:pt>
    <dgm:pt modelId="{B6DD9653-3B9A-4E3F-A914-E09F5E5D6E1E}" type="sibTrans" cxnId="{7C59B5B2-AB88-4D16-9EE9-FB5745CFE9B4}">
      <dgm:prSet/>
      <dgm:spPr/>
      <dgm:t>
        <a:bodyPr/>
        <a:lstStyle/>
        <a:p>
          <a:endParaRPr lang="ru-RU"/>
        </a:p>
      </dgm:t>
    </dgm:pt>
    <dgm:pt modelId="{4117393C-6F1B-4159-AC0E-BC80D7000D36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Родительские собрания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49C00CE-CDB9-4367-AC23-B273B3521658}" type="parTrans" cxnId="{188289D3-DAD8-4434-BAEC-FBA329ED3E5A}">
      <dgm:prSet/>
      <dgm:spPr/>
      <dgm:t>
        <a:bodyPr/>
        <a:lstStyle/>
        <a:p>
          <a:endParaRPr lang="ru-RU"/>
        </a:p>
      </dgm:t>
    </dgm:pt>
    <dgm:pt modelId="{F2E672FA-C096-4335-AF16-8EFEC39E3343}" type="sibTrans" cxnId="{188289D3-DAD8-4434-BAEC-FBA329ED3E5A}">
      <dgm:prSet/>
      <dgm:spPr/>
      <dgm:t>
        <a:bodyPr/>
        <a:lstStyle/>
        <a:p>
          <a:endParaRPr lang="ru-RU"/>
        </a:p>
      </dgm:t>
    </dgm:pt>
    <dgm:pt modelId="{43F9FACB-5813-4A21-B00E-9712F979430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Совместные праздники 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FE78276-853F-408B-A5BB-7A49A014212B}" type="parTrans" cxnId="{1F1D6D26-0F12-4B96-BAEB-3E3EDEBFB993}">
      <dgm:prSet/>
      <dgm:spPr/>
      <dgm:t>
        <a:bodyPr/>
        <a:lstStyle/>
        <a:p>
          <a:endParaRPr lang="ru-RU"/>
        </a:p>
      </dgm:t>
    </dgm:pt>
    <dgm:pt modelId="{B2648A0A-9BB6-4626-A214-231473B04F52}" type="sibTrans" cxnId="{1F1D6D26-0F12-4B96-BAEB-3E3EDEBFB993}">
      <dgm:prSet/>
      <dgm:spPr/>
      <dgm:t>
        <a:bodyPr/>
        <a:lstStyle/>
        <a:p>
          <a:endParaRPr lang="ru-RU"/>
        </a:p>
      </dgm:t>
    </dgm:pt>
    <dgm:pt modelId="{8C5EEFD1-0D5B-40DF-8A5B-B5AC39C3792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Работа с родительским комитетом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C341AE9-7918-4829-B2D0-9356BBBCA3D7}" type="parTrans" cxnId="{52E63FD0-6EFA-4F34-85BD-21C7BBB66403}">
      <dgm:prSet/>
      <dgm:spPr/>
      <dgm:t>
        <a:bodyPr/>
        <a:lstStyle/>
        <a:p>
          <a:endParaRPr lang="ru-RU"/>
        </a:p>
      </dgm:t>
    </dgm:pt>
    <dgm:pt modelId="{B368BF10-7CD7-45F3-BE14-A1F792A1292A}" type="sibTrans" cxnId="{52E63FD0-6EFA-4F34-85BD-21C7BBB66403}">
      <dgm:prSet/>
      <dgm:spPr/>
      <dgm:t>
        <a:bodyPr/>
        <a:lstStyle/>
        <a:p>
          <a:endParaRPr lang="ru-RU"/>
        </a:p>
      </dgm:t>
    </dgm:pt>
    <dgm:pt modelId="{F772614D-9B75-428B-95EC-01E9DDF62AE2}">
      <dgm:prSet custT="1"/>
      <dgm:spPr/>
      <dgm:t>
        <a:bodyPr/>
        <a:lstStyle/>
        <a:p>
          <a:r>
            <a: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Оформление папок-передвижек и стендов</a:t>
          </a:r>
          <a:endParaRPr lang="ru-RU" sz="14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A971B85-958D-4C05-AFF2-24E6D0C9E200}" type="parTrans" cxnId="{189723D8-99E6-40A4-B00B-5315F91C5CB6}">
      <dgm:prSet/>
      <dgm:spPr/>
      <dgm:t>
        <a:bodyPr/>
        <a:lstStyle/>
        <a:p>
          <a:endParaRPr lang="ru-RU"/>
        </a:p>
      </dgm:t>
    </dgm:pt>
    <dgm:pt modelId="{57ABCCAC-B94B-4B20-801F-B885672229A9}" type="sibTrans" cxnId="{189723D8-99E6-40A4-B00B-5315F91C5CB6}">
      <dgm:prSet/>
      <dgm:spPr/>
      <dgm:t>
        <a:bodyPr/>
        <a:lstStyle/>
        <a:p>
          <a:endParaRPr lang="ru-RU"/>
        </a:p>
      </dgm:t>
    </dgm:pt>
    <dgm:pt modelId="{48995232-9746-43DF-B75C-359AADF3B600}" type="pres">
      <dgm:prSet presAssocID="{532F3ECB-5BAE-44B5-84CB-A7395995097F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148E64F1-45B5-407A-A52C-C7A129425883}" type="pres">
      <dgm:prSet presAssocID="{E93734EB-EF65-45DD-BA5A-872BAAA0458F}" presName="compNode" presStyleCnt="0"/>
      <dgm:spPr/>
    </dgm:pt>
    <dgm:pt modelId="{71584FB0-C37E-4434-9DE7-5CF7DA54B4BE}" type="pres">
      <dgm:prSet presAssocID="{E93734EB-EF65-45DD-BA5A-872BAAA0458F}" presName="dummyConnPt" presStyleCnt="0"/>
      <dgm:spPr/>
    </dgm:pt>
    <dgm:pt modelId="{3CBBCEF7-F3EB-4945-A3C6-FB5F1F751B2F}" type="pres">
      <dgm:prSet presAssocID="{E93734EB-EF65-45DD-BA5A-872BAAA0458F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78A243-9D1C-45D0-9D00-8DC176CB2466}" type="pres">
      <dgm:prSet presAssocID="{4D5F5ED9-E03F-448C-85C6-5E55B8F384F8}" presName="sibTrans" presStyleLbl="bgSibTrans2D1" presStyleIdx="0" presStyleCnt="7"/>
      <dgm:spPr/>
      <dgm:t>
        <a:bodyPr/>
        <a:lstStyle/>
        <a:p>
          <a:endParaRPr lang="ru-RU"/>
        </a:p>
      </dgm:t>
    </dgm:pt>
    <dgm:pt modelId="{E76B4911-10BE-4F48-9040-66D4E90CF088}" type="pres">
      <dgm:prSet presAssocID="{4A070A85-BB1A-47DD-815D-7ADA7C1C1B0C}" presName="compNode" presStyleCnt="0"/>
      <dgm:spPr/>
    </dgm:pt>
    <dgm:pt modelId="{BEB6F4D1-3B26-4559-B653-3D61F866C32B}" type="pres">
      <dgm:prSet presAssocID="{4A070A85-BB1A-47DD-815D-7ADA7C1C1B0C}" presName="dummyConnPt" presStyleCnt="0"/>
      <dgm:spPr/>
    </dgm:pt>
    <dgm:pt modelId="{5B2284B1-AC03-4054-A5E2-9020C5717522}" type="pres">
      <dgm:prSet presAssocID="{4A070A85-BB1A-47DD-815D-7ADA7C1C1B0C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684F07-A673-4823-85AA-65437A285241}" type="pres">
      <dgm:prSet presAssocID="{54A2C7CD-1669-41BF-B8A9-7381EB15C988}" presName="sibTrans" presStyleLbl="bgSibTrans2D1" presStyleIdx="1" presStyleCnt="7"/>
      <dgm:spPr/>
      <dgm:t>
        <a:bodyPr/>
        <a:lstStyle/>
        <a:p>
          <a:endParaRPr lang="ru-RU"/>
        </a:p>
      </dgm:t>
    </dgm:pt>
    <dgm:pt modelId="{EE349FC0-D00A-4A9B-A82A-E6A3D031888E}" type="pres">
      <dgm:prSet presAssocID="{F772614D-9B75-428B-95EC-01E9DDF62AE2}" presName="compNode" presStyleCnt="0"/>
      <dgm:spPr/>
    </dgm:pt>
    <dgm:pt modelId="{EE850C00-C338-48CF-AF3E-BEE8057C6830}" type="pres">
      <dgm:prSet presAssocID="{F772614D-9B75-428B-95EC-01E9DDF62AE2}" presName="dummyConnPt" presStyleCnt="0"/>
      <dgm:spPr/>
    </dgm:pt>
    <dgm:pt modelId="{972F8CF0-D91E-47D8-B8EA-226BE3516EC5}" type="pres">
      <dgm:prSet presAssocID="{F772614D-9B75-428B-95EC-01E9DDF62AE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E5AFB-3B5F-420B-B281-122AC13F87BF}" type="pres">
      <dgm:prSet presAssocID="{57ABCCAC-B94B-4B20-801F-B885672229A9}" presName="sibTrans" presStyleLbl="bgSibTrans2D1" presStyleIdx="2" presStyleCnt="7"/>
      <dgm:spPr/>
      <dgm:t>
        <a:bodyPr/>
        <a:lstStyle/>
        <a:p>
          <a:endParaRPr lang="ru-RU"/>
        </a:p>
      </dgm:t>
    </dgm:pt>
    <dgm:pt modelId="{66B5D415-6F2B-482A-A113-0C0C771F229E}" type="pres">
      <dgm:prSet presAssocID="{27089373-F9A2-41A3-AF36-72F69EA80A1D}" presName="compNode" presStyleCnt="0"/>
      <dgm:spPr/>
    </dgm:pt>
    <dgm:pt modelId="{F5CA820B-F8E7-4961-96DD-54D84FB0D7B8}" type="pres">
      <dgm:prSet presAssocID="{27089373-F9A2-41A3-AF36-72F69EA80A1D}" presName="dummyConnPt" presStyleCnt="0"/>
      <dgm:spPr/>
    </dgm:pt>
    <dgm:pt modelId="{E25868ED-9765-4EBC-A60A-AE660272817F}" type="pres">
      <dgm:prSet presAssocID="{27089373-F9A2-41A3-AF36-72F69EA80A1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2B1FB-6E0F-4C61-8A42-D13DAA219521}" type="pres">
      <dgm:prSet presAssocID="{59CDD0EB-1E0D-48BA-90C7-513162A80ECB}" presName="sibTrans" presStyleLbl="bgSibTrans2D1" presStyleIdx="3" presStyleCnt="7"/>
      <dgm:spPr/>
      <dgm:t>
        <a:bodyPr/>
        <a:lstStyle/>
        <a:p>
          <a:endParaRPr lang="ru-RU"/>
        </a:p>
      </dgm:t>
    </dgm:pt>
    <dgm:pt modelId="{3DD58107-6BBA-4A11-8653-23E1A9614314}" type="pres">
      <dgm:prSet presAssocID="{A512208C-4A15-4F0E-BE01-A40AF9CAA52F}" presName="compNode" presStyleCnt="0"/>
      <dgm:spPr/>
    </dgm:pt>
    <dgm:pt modelId="{33B20AFA-39F2-4114-800B-9AE3ECAABF3B}" type="pres">
      <dgm:prSet presAssocID="{A512208C-4A15-4F0E-BE01-A40AF9CAA52F}" presName="dummyConnPt" presStyleCnt="0"/>
      <dgm:spPr/>
    </dgm:pt>
    <dgm:pt modelId="{F52AB07B-447E-4C11-A6F2-4328A0FC52F6}" type="pres">
      <dgm:prSet presAssocID="{A512208C-4A15-4F0E-BE01-A40AF9CAA52F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F20A7A-77BF-469C-AB7D-4E4BA595D8BD}" type="pres">
      <dgm:prSet presAssocID="{B6DD9653-3B9A-4E3F-A914-E09F5E5D6E1E}" presName="sibTrans" presStyleLbl="bgSibTrans2D1" presStyleIdx="4" presStyleCnt="7"/>
      <dgm:spPr/>
      <dgm:t>
        <a:bodyPr/>
        <a:lstStyle/>
        <a:p>
          <a:endParaRPr lang="ru-RU"/>
        </a:p>
      </dgm:t>
    </dgm:pt>
    <dgm:pt modelId="{3FBDD804-67C9-458C-9AD9-A893D56623CA}" type="pres">
      <dgm:prSet presAssocID="{4117393C-6F1B-4159-AC0E-BC80D7000D36}" presName="compNode" presStyleCnt="0"/>
      <dgm:spPr/>
    </dgm:pt>
    <dgm:pt modelId="{715C1275-4070-40BF-89C0-812755C908DD}" type="pres">
      <dgm:prSet presAssocID="{4117393C-6F1B-4159-AC0E-BC80D7000D36}" presName="dummyConnPt" presStyleCnt="0"/>
      <dgm:spPr/>
    </dgm:pt>
    <dgm:pt modelId="{781F2B92-9D92-47DF-A4E6-A0DB1473EC77}" type="pres">
      <dgm:prSet presAssocID="{4117393C-6F1B-4159-AC0E-BC80D7000D36}" presName="node" presStyleLbl="node1" presStyleIdx="5" presStyleCnt="8" custLinFactNeighborX="-914" custLinFactNeighborY="4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C28537-0313-4A71-889B-02A7AE97B2AA}" type="pres">
      <dgm:prSet presAssocID="{F2E672FA-C096-4335-AF16-8EFEC39E3343}" presName="sibTrans" presStyleLbl="bgSibTrans2D1" presStyleIdx="5" presStyleCnt="7"/>
      <dgm:spPr/>
      <dgm:t>
        <a:bodyPr/>
        <a:lstStyle/>
        <a:p>
          <a:endParaRPr lang="ru-RU"/>
        </a:p>
      </dgm:t>
    </dgm:pt>
    <dgm:pt modelId="{E66DFF82-F369-4737-B0A3-01CBECE25315}" type="pres">
      <dgm:prSet presAssocID="{43F9FACB-5813-4A21-B00E-9712F9794309}" presName="compNode" presStyleCnt="0"/>
      <dgm:spPr/>
    </dgm:pt>
    <dgm:pt modelId="{C3C592FA-FDD4-46E3-8AB4-1DEA9EE3BB20}" type="pres">
      <dgm:prSet presAssocID="{43F9FACB-5813-4A21-B00E-9712F9794309}" presName="dummyConnPt" presStyleCnt="0"/>
      <dgm:spPr/>
    </dgm:pt>
    <dgm:pt modelId="{D2D9C1C0-10BB-4201-86D6-2F9057FE3727}" type="pres">
      <dgm:prSet presAssocID="{43F9FACB-5813-4A21-B00E-9712F9794309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4D2E55-10DA-4F92-8DC8-6D2305BA60C0}" type="pres">
      <dgm:prSet presAssocID="{B2648A0A-9BB6-4626-A214-231473B04F52}" presName="sibTrans" presStyleLbl="bgSibTrans2D1" presStyleIdx="6" presStyleCnt="7"/>
      <dgm:spPr/>
      <dgm:t>
        <a:bodyPr/>
        <a:lstStyle/>
        <a:p>
          <a:endParaRPr lang="ru-RU"/>
        </a:p>
      </dgm:t>
    </dgm:pt>
    <dgm:pt modelId="{3395E30C-5C2F-41E3-B968-0EE4B36E72FD}" type="pres">
      <dgm:prSet presAssocID="{8C5EEFD1-0D5B-40DF-8A5B-B5AC39C37924}" presName="compNode" presStyleCnt="0"/>
      <dgm:spPr/>
    </dgm:pt>
    <dgm:pt modelId="{D8748E54-9DA0-4DB3-972C-5B265FE807BC}" type="pres">
      <dgm:prSet presAssocID="{8C5EEFD1-0D5B-40DF-8A5B-B5AC39C37924}" presName="dummyConnPt" presStyleCnt="0"/>
      <dgm:spPr/>
    </dgm:pt>
    <dgm:pt modelId="{A0E6E479-E1E7-4075-8918-BA83C7D7C3FF}" type="pres">
      <dgm:prSet presAssocID="{8C5EEFD1-0D5B-40DF-8A5B-B5AC39C37924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8B611F-1624-47A1-A714-0590D0393BAB}" type="presOf" srcId="{54A2C7CD-1669-41BF-B8A9-7381EB15C988}" destId="{63684F07-A673-4823-85AA-65437A285241}" srcOrd="0" destOrd="0" presId="urn:microsoft.com/office/officeart/2005/8/layout/bProcess4"/>
    <dgm:cxn modelId="{32B441EE-85B0-40B4-8CD2-F811730CF40D}" type="presOf" srcId="{4117393C-6F1B-4159-AC0E-BC80D7000D36}" destId="{781F2B92-9D92-47DF-A4E6-A0DB1473EC77}" srcOrd="0" destOrd="0" presId="urn:microsoft.com/office/officeart/2005/8/layout/bProcess4"/>
    <dgm:cxn modelId="{EA627882-05C6-450E-ADEB-F29665CDB212}" srcId="{532F3ECB-5BAE-44B5-84CB-A7395995097F}" destId="{4A070A85-BB1A-47DD-815D-7ADA7C1C1B0C}" srcOrd="1" destOrd="0" parTransId="{4EA0E564-BCDB-49B2-A811-FA4E264E2DF0}" sibTransId="{54A2C7CD-1669-41BF-B8A9-7381EB15C988}"/>
    <dgm:cxn modelId="{414E26AE-E6F6-4C8C-A573-0AE195154351}" srcId="{532F3ECB-5BAE-44B5-84CB-A7395995097F}" destId="{E93734EB-EF65-45DD-BA5A-872BAAA0458F}" srcOrd="0" destOrd="0" parTransId="{D2ABD810-64E0-40FA-9D3D-9185CE731379}" sibTransId="{4D5F5ED9-E03F-448C-85C6-5E55B8F384F8}"/>
    <dgm:cxn modelId="{B7D08CB6-593B-4C0B-8074-359DF9A7E44C}" type="presOf" srcId="{8C5EEFD1-0D5B-40DF-8A5B-B5AC39C37924}" destId="{A0E6E479-E1E7-4075-8918-BA83C7D7C3FF}" srcOrd="0" destOrd="0" presId="urn:microsoft.com/office/officeart/2005/8/layout/bProcess4"/>
    <dgm:cxn modelId="{F03BA925-5FFB-42E0-AF1A-A169D86BEF5F}" type="presOf" srcId="{F2E672FA-C096-4335-AF16-8EFEC39E3343}" destId="{F9C28537-0313-4A71-889B-02A7AE97B2AA}" srcOrd="0" destOrd="0" presId="urn:microsoft.com/office/officeart/2005/8/layout/bProcess4"/>
    <dgm:cxn modelId="{7C59B5B2-AB88-4D16-9EE9-FB5745CFE9B4}" srcId="{532F3ECB-5BAE-44B5-84CB-A7395995097F}" destId="{A512208C-4A15-4F0E-BE01-A40AF9CAA52F}" srcOrd="4" destOrd="0" parTransId="{14E86038-A361-4937-8AA0-8B9EFB060430}" sibTransId="{B6DD9653-3B9A-4E3F-A914-E09F5E5D6E1E}"/>
    <dgm:cxn modelId="{A4530089-8E7B-4994-875B-8977574670B3}" type="presOf" srcId="{E93734EB-EF65-45DD-BA5A-872BAAA0458F}" destId="{3CBBCEF7-F3EB-4945-A3C6-FB5F1F751B2F}" srcOrd="0" destOrd="0" presId="urn:microsoft.com/office/officeart/2005/8/layout/bProcess4"/>
    <dgm:cxn modelId="{84753B31-2F61-4120-8AEC-BC6D6B995935}" type="presOf" srcId="{B2648A0A-9BB6-4626-A214-231473B04F52}" destId="{6A4D2E55-10DA-4F92-8DC8-6D2305BA60C0}" srcOrd="0" destOrd="0" presId="urn:microsoft.com/office/officeart/2005/8/layout/bProcess4"/>
    <dgm:cxn modelId="{E1064F91-0F03-448B-B729-255C1CBB3242}" srcId="{532F3ECB-5BAE-44B5-84CB-A7395995097F}" destId="{27089373-F9A2-41A3-AF36-72F69EA80A1D}" srcOrd="3" destOrd="0" parTransId="{B65481F8-7CED-4061-BEC3-FAF82F89D474}" sibTransId="{59CDD0EB-1E0D-48BA-90C7-513162A80ECB}"/>
    <dgm:cxn modelId="{EFEF97F6-4705-4EA9-BDA0-3396A8EBDF37}" type="presOf" srcId="{27089373-F9A2-41A3-AF36-72F69EA80A1D}" destId="{E25868ED-9765-4EBC-A60A-AE660272817F}" srcOrd="0" destOrd="0" presId="urn:microsoft.com/office/officeart/2005/8/layout/bProcess4"/>
    <dgm:cxn modelId="{C9C7D483-64B9-43C4-A9A1-2941C3F4155F}" type="presOf" srcId="{F772614D-9B75-428B-95EC-01E9DDF62AE2}" destId="{972F8CF0-D91E-47D8-B8EA-226BE3516EC5}" srcOrd="0" destOrd="0" presId="urn:microsoft.com/office/officeart/2005/8/layout/bProcess4"/>
    <dgm:cxn modelId="{189723D8-99E6-40A4-B00B-5315F91C5CB6}" srcId="{532F3ECB-5BAE-44B5-84CB-A7395995097F}" destId="{F772614D-9B75-428B-95EC-01E9DDF62AE2}" srcOrd="2" destOrd="0" parTransId="{CA971B85-958D-4C05-AFF2-24E6D0C9E200}" sibTransId="{57ABCCAC-B94B-4B20-801F-B885672229A9}"/>
    <dgm:cxn modelId="{510CEA31-C1DB-4B00-BAD8-163D79B20AA5}" type="presOf" srcId="{4A070A85-BB1A-47DD-815D-7ADA7C1C1B0C}" destId="{5B2284B1-AC03-4054-A5E2-9020C5717522}" srcOrd="0" destOrd="0" presId="urn:microsoft.com/office/officeart/2005/8/layout/bProcess4"/>
    <dgm:cxn modelId="{1F1D6D26-0F12-4B96-BAEB-3E3EDEBFB993}" srcId="{532F3ECB-5BAE-44B5-84CB-A7395995097F}" destId="{43F9FACB-5813-4A21-B00E-9712F9794309}" srcOrd="6" destOrd="0" parTransId="{7FE78276-853F-408B-A5BB-7A49A014212B}" sibTransId="{B2648A0A-9BB6-4626-A214-231473B04F52}"/>
    <dgm:cxn modelId="{188289D3-DAD8-4434-BAEC-FBA329ED3E5A}" srcId="{532F3ECB-5BAE-44B5-84CB-A7395995097F}" destId="{4117393C-6F1B-4159-AC0E-BC80D7000D36}" srcOrd="5" destOrd="0" parTransId="{C49C00CE-CDB9-4367-AC23-B273B3521658}" sibTransId="{F2E672FA-C096-4335-AF16-8EFEC39E3343}"/>
    <dgm:cxn modelId="{AB27DD6E-8D8F-4C81-B74F-12B2DB9E64EA}" type="presOf" srcId="{B6DD9653-3B9A-4E3F-A914-E09F5E5D6E1E}" destId="{62F20A7A-77BF-469C-AB7D-4E4BA595D8BD}" srcOrd="0" destOrd="0" presId="urn:microsoft.com/office/officeart/2005/8/layout/bProcess4"/>
    <dgm:cxn modelId="{0903A664-691F-4507-90BA-73554763BB33}" type="presOf" srcId="{57ABCCAC-B94B-4B20-801F-B885672229A9}" destId="{77BE5AFB-3B5F-420B-B281-122AC13F87BF}" srcOrd="0" destOrd="0" presId="urn:microsoft.com/office/officeart/2005/8/layout/bProcess4"/>
    <dgm:cxn modelId="{8CA76E07-DC8F-4A85-8C3F-3F2797E64ED7}" type="presOf" srcId="{A512208C-4A15-4F0E-BE01-A40AF9CAA52F}" destId="{F52AB07B-447E-4C11-A6F2-4328A0FC52F6}" srcOrd="0" destOrd="0" presId="urn:microsoft.com/office/officeart/2005/8/layout/bProcess4"/>
    <dgm:cxn modelId="{D59E7A31-E86E-4CEC-84E1-9246FE35FA1E}" type="presOf" srcId="{43F9FACB-5813-4A21-B00E-9712F9794309}" destId="{D2D9C1C0-10BB-4201-86D6-2F9057FE3727}" srcOrd="0" destOrd="0" presId="urn:microsoft.com/office/officeart/2005/8/layout/bProcess4"/>
    <dgm:cxn modelId="{1C6EBDC4-47DD-4059-9689-ACD07FE8EEFC}" type="presOf" srcId="{4D5F5ED9-E03F-448C-85C6-5E55B8F384F8}" destId="{E178A243-9D1C-45D0-9D00-8DC176CB2466}" srcOrd="0" destOrd="0" presId="urn:microsoft.com/office/officeart/2005/8/layout/bProcess4"/>
    <dgm:cxn modelId="{6B825D1D-F592-4F8B-A05E-A640BA278252}" type="presOf" srcId="{59CDD0EB-1E0D-48BA-90C7-513162A80ECB}" destId="{A2D2B1FB-6E0F-4C61-8A42-D13DAA219521}" srcOrd="0" destOrd="0" presId="urn:microsoft.com/office/officeart/2005/8/layout/bProcess4"/>
    <dgm:cxn modelId="{52E63FD0-6EFA-4F34-85BD-21C7BBB66403}" srcId="{532F3ECB-5BAE-44B5-84CB-A7395995097F}" destId="{8C5EEFD1-0D5B-40DF-8A5B-B5AC39C37924}" srcOrd="7" destOrd="0" parTransId="{EC341AE9-7918-4829-B2D0-9356BBBCA3D7}" sibTransId="{B368BF10-7CD7-45F3-BE14-A1F792A1292A}"/>
    <dgm:cxn modelId="{63BFFD57-34D9-4B3B-8C9F-09E701BB529F}" type="presOf" srcId="{532F3ECB-5BAE-44B5-84CB-A7395995097F}" destId="{48995232-9746-43DF-B75C-359AADF3B600}" srcOrd="0" destOrd="0" presId="urn:microsoft.com/office/officeart/2005/8/layout/bProcess4"/>
    <dgm:cxn modelId="{FAFB2E4D-4537-4358-9C57-3BA48F0AA48F}" type="presParOf" srcId="{48995232-9746-43DF-B75C-359AADF3B600}" destId="{148E64F1-45B5-407A-A52C-C7A129425883}" srcOrd="0" destOrd="0" presId="urn:microsoft.com/office/officeart/2005/8/layout/bProcess4"/>
    <dgm:cxn modelId="{8B248F20-E635-43DF-9C04-4EBF30406AC1}" type="presParOf" srcId="{148E64F1-45B5-407A-A52C-C7A129425883}" destId="{71584FB0-C37E-4434-9DE7-5CF7DA54B4BE}" srcOrd="0" destOrd="0" presId="urn:microsoft.com/office/officeart/2005/8/layout/bProcess4"/>
    <dgm:cxn modelId="{B29A10A6-3619-4581-9299-11331C19D69C}" type="presParOf" srcId="{148E64F1-45B5-407A-A52C-C7A129425883}" destId="{3CBBCEF7-F3EB-4945-A3C6-FB5F1F751B2F}" srcOrd="1" destOrd="0" presId="urn:microsoft.com/office/officeart/2005/8/layout/bProcess4"/>
    <dgm:cxn modelId="{8B3C6933-36DE-4FFB-B907-F2ADCC93917D}" type="presParOf" srcId="{48995232-9746-43DF-B75C-359AADF3B600}" destId="{E178A243-9D1C-45D0-9D00-8DC176CB2466}" srcOrd="1" destOrd="0" presId="urn:microsoft.com/office/officeart/2005/8/layout/bProcess4"/>
    <dgm:cxn modelId="{5EA2EA4C-CE72-4282-8ED2-439A34812348}" type="presParOf" srcId="{48995232-9746-43DF-B75C-359AADF3B600}" destId="{E76B4911-10BE-4F48-9040-66D4E90CF088}" srcOrd="2" destOrd="0" presId="urn:microsoft.com/office/officeart/2005/8/layout/bProcess4"/>
    <dgm:cxn modelId="{14518F38-D439-4128-AEAA-F4B7DB04CBDB}" type="presParOf" srcId="{E76B4911-10BE-4F48-9040-66D4E90CF088}" destId="{BEB6F4D1-3B26-4559-B653-3D61F866C32B}" srcOrd="0" destOrd="0" presId="urn:microsoft.com/office/officeart/2005/8/layout/bProcess4"/>
    <dgm:cxn modelId="{08EA0AFD-BDAE-4982-8F8B-D60E22C51324}" type="presParOf" srcId="{E76B4911-10BE-4F48-9040-66D4E90CF088}" destId="{5B2284B1-AC03-4054-A5E2-9020C5717522}" srcOrd="1" destOrd="0" presId="urn:microsoft.com/office/officeart/2005/8/layout/bProcess4"/>
    <dgm:cxn modelId="{3EA10F3F-E3E4-4C89-BC2C-136CA8935AF6}" type="presParOf" srcId="{48995232-9746-43DF-B75C-359AADF3B600}" destId="{63684F07-A673-4823-85AA-65437A285241}" srcOrd="3" destOrd="0" presId="urn:microsoft.com/office/officeart/2005/8/layout/bProcess4"/>
    <dgm:cxn modelId="{51668B6B-1A3E-4FAB-B93D-6E8B48C5B431}" type="presParOf" srcId="{48995232-9746-43DF-B75C-359AADF3B600}" destId="{EE349FC0-D00A-4A9B-A82A-E6A3D031888E}" srcOrd="4" destOrd="0" presId="urn:microsoft.com/office/officeart/2005/8/layout/bProcess4"/>
    <dgm:cxn modelId="{BCEE6963-558B-4CB7-B2D9-3B8711A3EF9F}" type="presParOf" srcId="{EE349FC0-D00A-4A9B-A82A-E6A3D031888E}" destId="{EE850C00-C338-48CF-AF3E-BEE8057C6830}" srcOrd="0" destOrd="0" presId="urn:microsoft.com/office/officeart/2005/8/layout/bProcess4"/>
    <dgm:cxn modelId="{C96F882E-826E-4929-BF4E-055DEFAF1414}" type="presParOf" srcId="{EE349FC0-D00A-4A9B-A82A-E6A3D031888E}" destId="{972F8CF0-D91E-47D8-B8EA-226BE3516EC5}" srcOrd="1" destOrd="0" presId="urn:microsoft.com/office/officeart/2005/8/layout/bProcess4"/>
    <dgm:cxn modelId="{BA4A8CB8-A424-44DD-9D0A-44413D5D35EC}" type="presParOf" srcId="{48995232-9746-43DF-B75C-359AADF3B600}" destId="{77BE5AFB-3B5F-420B-B281-122AC13F87BF}" srcOrd="5" destOrd="0" presId="urn:microsoft.com/office/officeart/2005/8/layout/bProcess4"/>
    <dgm:cxn modelId="{54B3DBBD-45A8-420C-BD09-25723F27AF5B}" type="presParOf" srcId="{48995232-9746-43DF-B75C-359AADF3B600}" destId="{66B5D415-6F2B-482A-A113-0C0C771F229E}" srcOrd="6" destOrd="0" presId="urn:microsoft.com/office/officeart/2005/8/layout/bProcess4"/>
    <dgm:cxn modelId="{179D3E0B-69CE-4F45-8B02-EE66831799CE}" type="presParOf" srcId="{66B5D415-6F2B-482A-A113-0C0C771F229E}" destId="{F5CA820B-F8E7-4961-96DD-54D84FB0D7B8}" srcOrd="0" destOrd="0" presId="urn:microsoft.com/office/officeart/2005/8/layout/bProcess4"/>
    <dgm:cxn modelId="{868403A8-1C66-464D-9D0E-26C7C69D8966}" type="presParOf" srcId="{66B5D415-6F2B-482A-A113-0C0C771F229E}" destId="{E25868ED-9765-4EBC-A60A-AE660272817F}" srcOrd="1" destOrd="0" presId="urn:microsoft.com/office/officeart/2005/8/layout/bProcess4"/>
    <dgm:cxn modelId="{6C720102-5216-4487-A108-B2628DE846AA}" type="presParOf" srcId="{48995232-9746-43DF-B75C-359AADF3B600}" destId="{A2D2B1FB-6E0F-4C61-8A42-D13DAA219521}" srcOrd="7" destOrd="0" presId="urn:microsoft.com/office/officeart/2005/8/layout/bProcess4"/>
    <dgm:cxn modelId="{CBFE774E-A801-4C17-B25D-5592DFB3228A}" type="presParOf" srcId="{48995232-9746-43DF-B75C-359AADF3B600}" destId="{3DD58107-6BBA-4A11-8653-23E1A9614314}" srcOrd="8" destOrd="0" presId="urn:microsoft.com/office/officeart/2005/8/layout/bProcess4"/>
    <dgm:cxn modelId="{2A5E686F-5C41-4052-9868-7A51CC8D8642}" type="presParOf" srcId="{3DD58107-6BBA-4A11-8653-23E1A9614314}" destId="{33B20AFA-39F2-4114-800B-9AE3ECAABF3B}" srcOrd="0" destOrd="0" presId="urn:microsoft.com/office/officeart/2005/8/layout/bProcess4"/>
    <dgm:cxn modelId="{155BCC19-9198-45AB-ADC5-CAA070BB7056}" type="presParOf" srcId="{3DD58107-6BBA-4A11-8653-23E1A9614314}" destId="{F52AB07B-447E-4C11-A6F2-4328A0FC52F6}" srcOrd="1" destOrd="0" presId="urn:microsoft.com/office/officeart/2005/8/layout/bProcess4"/>
    <dgm:cxn modelId="{C7DFB3BA-07B4-40C3-8948-CE3F85E2F938}" type="presParOf" srcId="{48995232-9746-43DF-B75C-359AADF3B600}" destId="{62F20A7A-77BF-469C-AB7D-4E4BA595D8BD}" srcOrd="9" destOrd="0" presId="urn:microsoft.com/office/officeart/2005/8/layout/bProcess4"/>
    <dgm:cxn modelId="{E8B1D4CB-28F6-427F-A576-D52D7028BABE}" type="presParOf" srcId="{48995232-9746-43DF-B75C-359AADF3B600}" destId="{3FBDD804-67C9-458C-9AD9-A893D56623CA}" srcOrd="10" destOrd="0" presId="urn:microsoft.com/office/officeart/2005/8/layout/bProcess4"/>
    <dgm:cxn modelId="{F94E7F8E-8089-4556-AD9A-CACF73CF3A3F}" type="presParOf" srcId="{3FBDD804-67C9-458C-9AD9-A893D56623CA}" destId="{715C1275-4070-40BF-89C0-812755C908DD}" srcOrd="0" destOrd="0" presId="urn:microsoft.com/office/officeart/2005/8/layout/bProcess4"/>
    <dgm:cxn modelId="{78375F79-8BD5-4E1F-B259-B4B3455533C3}" type="presParOf" srcId="{3FBDD804-67C9-458C-9AD9-A893D56623CA}" destId="{781F2B92-9D92-47DF-A4E6-A0DB1473EC77}" srcOrd="1" destOrd="0" presId="urn:microsoft.com/office/officeart/2005/8/layout/bProcess4"/>
    <dgm:cxn modelId="{E1CF5F2F-E59B-4533-9824-21F14DABEC56}" type="presParOf" srcId="{48995232-9746-43DF-B75C-359AADF3B600}" destId="{F9C28537-0313-4A71-889B-02A7AE97B2AA}" srcOrd="11" destOrd="0" presId="urn:microsoft.com/office/officeart/2005/8/layout/bProcess4"/>
    <dgm:cxn modelId="{2D2ED254-065C-4E7E-B50C-606AB40C9C50}" type="presParOf" srcId="{48995232-9746-43DF-B75C-359AADF3B600}" destId="{E66DFF82-F369-4737-B0A3-01CBECE25315}" srcOrd="12" destOrd="0" presId="urn:microsoft.com/office/officeart/2005/8/layout/bProcess4"/>
    <dgm:cxn modelId="{CCCB7BC7-BB79-4D97-AD76-CCABF497B66D}" type="presParOf" srcId="{E66DFF82-F369-4737-B0A3-01CBECE25315}" destId="{C3C592FA-FDD4-46E3-8AB4-1DEA9EE3BB20}" srcOrd="0" destOrd="0" presId="urn:microsoft.com/office/officeart/2005/8/layout/bProcess4"/>
    <dgm:cxn modelId="{E94F8444-2515-4068-BE20-A28C88D91690}" type="presParOf" srcId="{E66DFF82-F369-4737-B0A3-01CBECE25315}" destId="{D2D9C1C0-10BB-4201-86D6-2F9057FE3727}" srcOrd="1" destOrd="0" presId="urn:microsoft.com/office/officeart/2005/8/layout/bProcess4"/>
    <dgm:cxn modelId="{D3B6023C-CD31-4F48-B9C4-0165310B7F1F}" type="presParOf" srcId="{48995232-9746-43DF-B75C-359AADF3B600}" destId="{6A4D2E55-10DA-4F92-8DC8-6D2305BA60C0}" srcOrd="13" destOrd="0" presId="urn:microsoft.com/office/officeart/2005/8/layout/bProcess4"/>
    <dgm:cxn modelId="{646E286D-6CA2-41B0-BAF2-0752D4468265}" type="presParOf" srcId="{48995232-9746-43DF-B75C-359AADF3B600}" destId="{3395E30C-5C2F-41E3-B968-0EE4B36E72FD}" srcOrd="14" destOrd="0" presId="urn:microsoft.com/office/officeart/2005/8/layout/bProcess4"/>
    <dgm:cxn modelId="{C020EBFA-0837-47D7-A67C-980FF066312D}" type="presParOf" srcId="{3395E30C-5C2F-41E3-B968-0EE4B36E72FD}" destId="{D8748E54-9DA0-4DB3-972C-5B265FE807BC}" srcOrd="0" destOrd="0" presId="urn:microsoft.com/office/officeart/2005/8/layout/bProcess4"/>
    <dgm:cxn modelId="{B64B2356-77FC-4CFF-8601-E5888E4027DE}" type="presParOf" srcId="{3395E30C-5C2F-41E3-B968-0EE4B36E72FD}" destId="{A0E6E479-E1E7-4075-8918-BA83C7D7C3FF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2C4074-5E72-4D1F-BCF9-0DA0C11C1A04}">
      <dsp:nvSpPr>
        <dsp:cNvPr id="0" name=""/>
        <dsp:cNvSpPr/>
      </dsp:nvSpPr>
      <dsp:spPr>
        <a:xfrm>
          <a:off x="2108327" y="887658"/>
          <a:ext cx="4835611" cy="4835611"/>
        </a:xfrm>
        <a:prstGeom prst="blockArc">
          <a:avLst>
            <a:gd name="adj1" fmla="val 9000000"/>
            <a:gd name="adj2" fmla="val 1620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99A8E6-443F-411F-AD61-962FDEFE5772}">
      <dsp:nvSpPr>
        <dsp:cNvPr id="0" name=""/>
        <dsp:cNvSpPr/>
      </dsp:nvSpPr>
      <dsp:spPr>
        <a:xfrm>
          <a:off x="2108327" y="887658"/>
          <a:ext cx="4835611" cy="4835611"/>
        </a:xfrm>
        <a:prstGeom prst="blockArc">
          <a:avLst>
            <a:gd name="adj1" fmla="val 1800000"/>
            <a:gd name="adj2" fmla="val 900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D6382C-DB97-4805-AB26-B9F0B89C68CE}">
      <dsp:nvSpPr>
        <dsp:cNvPr id="0" name=""/>
        <dsp:cNvSpPr/>
      </dsp:nvSpPr>
      <dsp:spPr>
        <a:xfrm>
          <a:off x="2108327" y="887658"/>
          <a:ext cx="4835611" cy="4835611"/>
        </a:xfrm>
        <a:prstGeom prst="blockArc">
          <a:avLst>
            <a:gd name="adj1" fmla="val 16200000"/>
            <a:gd name="adj2" fmla="val 180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DA6563-82CD-4D93-A14E-51C614AEF4EA}">
      <dsp:nvSpPr>
        <dsp:cNvPr id="0" name=""/>
        <dsp:cNvSpPr/>
      </dsp:nvSpPr>
      <dsp:spPr>
        <a:xfrm>
          <a:off x="3275859" y="1985076"/>
          <a:ext cx="2500547" cy="26407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tx2">
                  <a:lumMod val="75000"/>
                </a:schemeClr>
              </a:solidFill>
            </a:rPr>
            <a:t>Цели работы ДОУ с семьёй</a:t>
          </a:r>
          <a:endParaRPr lang="ru-RU" sz="3100" kern="1200" dirty="0"/>
        </a:p>
      </dsp:txBody>
      <dsp:txXfrm>
        <a:off x="3642056" y="2371809"/>
        <a:ext cx="1768153" cy="1867309"/>
      </dsp:txXfrm>
    </dsp:sp>
    <dsp:sp modelId="{65C3B364-1C5B-4FF8-9033-DA4997C8DBDC}">
      <dsp:nvSpPr>
        <dsp:cNvPr id="0" name=""/>
        <dsp:cNvSpPr/>
      </dsp:nvSpPr>
      <dsp:spPr>
        <a:xfrm>
          <a:off x="3322815" y="-159764"/>
          <a:ext cx="2406634" cy="22071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Создание условий для благоприятного климата взаимодействия с родителями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675258" y="163463"/>
        <a:ext cx="1701748" cy="1560680"/>
      </dsp:txXfrm>
    </dsp:sp>
    <dsp:sp modelId="{B9DA0B90-7C0F-4EC2-B98A-7CA7620B6370}">
      <dsp:nvSpPr>
        <dsp:cNvPr id="0" name=""/>
        <dsp:cNvSpPr/>
      </dsp:nvSpPr>
      <dsp:spPr>
        <a:xfrm>
          <a:off x="5304888" y="3474165"/>
          <a:ext cx="2533006" cy="2024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Вовлечение семьи в единое образовательное пространство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675838" y="3770611"/>
        <a:ext cx="1791106" cy="1431367"/>
      </dsp:txXfrm>
    </dsp:sp>
    <dsp:sp modelId="{8C3B3E54-4425-48D0-9B0B-9365E0253B41}">
      <dsp:nvSpPr>
        <dsp:cNvPr id="0" name=""/>
        <dsp:cNvSpPr/>
      </dsp:nvSpPr>
      <dsp:spPr>
        <a:xfrm>
          <a:off x="1306105" y="3474165"/>
          <a:ext cx="2349538" cy="2024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Установление доверительных, партнерских отношений с родителями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650187" y="3770611"/>
        <a:ext cx="1661374" cy="14313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2CC05-EA8C-4190-885D-2F1BA888199C}">
      <dsp:nvSpPr>
        <dsp:cNvPr id="0" name=""/>
        <dsp:cNvSpPr/>
      </dsp:nvSpPr>
      <dsp:spPr>
        <a:xfrm rot="16200000">
          <a:off x="702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2">
                  <a:lumMod val="75000"/>
                </a:schemeClr>
              </a:solidFill>
            </a:rPr>
            <a:t>Работать в тесном контакте с семьями воспитанников</a:t>
          </a:r>
          <a:endParaRPr lang="ru-RU" sz="2800" b="1" kern="1200" dirty="0">
            <a:solidFill>
              <a:schemeClr val="tx2">
                <a:lumMod val="75000"/>
              </a:schemeClr>
            </a:solidFill>
          </a:endParaRPr>
        </a:p>
      </dsp:txBody>
      <dsp:txXfrm rot="5400000">
        <a:off x="702" y="1262409"/>
        <a:ext cx="3301885" cy="2001143"/>
      </dsp:txXfrm>
    </dsp:sp>
    <dsp:sp modelId="{1A24EBD3-1225-4B84-90C2-A3DF58D6038D}">
      <dsp:nvSpPr>
        <dsp:cNvPr id="0" name=""/>
        <dsp:cNvSpPr/>
      </dsp:nvSpPr>
      <dsp:spPr>
        <a:xfrm rot="5400000">
          <a:off x="4226611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2">
                  <a:lumMod val="75000"/>
                </a:schemeClr>
              </a:solidFill>
            </a:rPr>
            <a:t>Активизировать и обогатить воспитательные умения родителей </a:t>
          </a:r>
          <a:endParaRPr lang="ru-RU" sz="2800" b="1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4927011" y="1262409"/>
        <a:ext cx="3301885" cy="20011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7122E9-6894-4A83-819B-0D9A96374C4C}">
      <dsp:nvSpPr>
        <dsp:cNvPr id="0" name=""/>
        <dsp:cNvSpPr/>
      </dsp:nvSpPr>
      <dsp:spPr>
        <a:xfrm>
          <a:off x="4820850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Донести до родителей любую информацию</a:t>
          </a: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523412" y="3471546"/>
        <a:ext cx="1501448" cy="1022601"/>
      </dsp:txXfrm>
    </dsp:sp>
    <dsp:sp modelId="{AE0770B2-3EFF-43A3-8FF0-98353959E610}">
      <dsp:nvSpPr>
        <dsp:cNvPr id="0" name=""/>
        <dsp:cNvSpPr/>
      </dsp:nvSpPr>
      <dsp:spPr>
        <a:xfrm>
          <a:off x="1172924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Изучение семье, ее особенности</a:t>
          </a: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04739" y="3471546"/>
        <a:ext cx="1501448" cy="1022601"/>
      </dsp:txXfrm>
    </dsp:sp>
    <dsp:sp modelId="{EBEF9A65-E2A8-4F37-A626-00FC8846918E}">
      <dsp:nvSpPr>
        <dsp:cNvPr id="0" name=""/>
        <dsp:cNvSpPr/>
      </dsp:nvSpPr>
      <dsp:spPr>
        <a:xfrm>
          <a:off x="4820850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Совместные мероприятия                   с родителями </a:t>
          </a: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523412" y="31815"/>
        <a:ext cx="1501448" cy="1022601"/>
      </dsp:txXfrm>
    </dsp:sp>
    <dsp:sp modelId="{3C9551E5-BEF0-4392-B089-04F7F177EFC9}">
      <dsp:nvSpPr>
        <dsp:cNvPr id="0" name=""/>
        <dsp:cNvSpPr/>
      </dsp:nvSpPr>
      <dsp:spPr>
        <a:xfrm>
          <a:off x="1172924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Обогащение родителей знаниями в вопросах воспитания детей</a:t>
          </a: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04739" y="31815"/>
        <a:ext cx="1501448" cy="1022601"/>
      </dsp:txXfrm>
    </dsp:sp>
    <dsp:sp modelId="{8661DF73-D89A-4501-8F37-F780FEB83CC3}">
      <dsp:nvSpPr>
        <dsp:cNvPr id="0" name=""/>
        <dsp:cNvSpPr/>
      </dsp:nvSpPr>
      <dsp:spPr>
        <a:xfrm>
          <a:off x="2109798" y="257979"/>
          <a:ext cx="1959741" cy="1959741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ПОЗНАВА-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ТЕЛЬНЫЕ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683793" y="831974"/>
        <a:ext cx="1385746" cy="1385746"/>
      </dsp:txXfrm>
    </dsp:sp>
    <dsp:sp modelId="{0A089B92-E072-404B-8F6F-76E11A757993}">
      <dsp:nvSpPr>
        <dsp:cNvPr id="0" name=""/>
        <dsp:cNvSpPr/>
      </dsp:nvSpPr>
      <dsp:spPr>
        <a:xfrm rot="5400000">
          <a:off x="4160059" y="257979"/>
          <a:ext cx="1959741" cy="1959741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ДОСУГО-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ВЫЕ 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4160059" y="831974"/>
        <a:ext cx="1385746" cy="1385746"/>
      </dsp:txXfrm>
    </dsp:sp>
    <dsp:sp modelId="{DD02239D-893A-4E2D-9AB1-F53361CA4CC5}">
      <dsp:nvSpPr>
        <dsp:cNvPr id="0" name=""/>
        <dsp:cNvSpPr/>
      </dsp:nvSpPr>
      <dsp:spPr>
        <a:xfrm rot="10800000">
          <a:off x="4160059" y="2308241"/>
          <a:ext cx="1959741" cy="1959741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НАГЛЯДНОИНФОРМАЦИОННЫЕ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 rot="10800000">
        <a:off x="4160059" y="2308241"/>
        <a:ext cx="1385746" cy="1385746"/>
      </dsp:txXfrm>
    </dsp:sp>
    <dsp:sp modelId="{37C428C5-E5A8-449B-90E2-C7498ACD849D}">
      <dsp:nvSpPr>
        <dsp:cNvPr id="0" name=""/>
        <dsp:cNvSpPr/>
      </dsp:nvSpPr>
      <dsp:spPr>
        <a:xfrm rot="16200000">
          <a:off x="2109798" y="2308241"/>
          <a:ext cx="1959741" cy="1959741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ИНФОРМАЦИОННО-АНАЛИТИЧЕСКИЕ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 rot="5400000">
        <a:off x="2683793" y="2308241"/>
        <a:ext cx="1385746" cy="1385746"/>
      </dsp:txXfrm>
    </dsp:sp>
    <dsp:sp modelId="{7FE2EA8F-5165-44E5-A170-709187FF7185}">
      <dsp:nvSpPr>
        <dsp:cNvPr id="0" name=""/>
        <dsp:cNvSpPr/>
      </dsp:nvSpPr>
      <dsp:spPr>
        <a:xfrm>
          <a:off x="3776484" y="1855644"/>
          <a:ext cx="676631" cy="58837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69D245-2F64-4A72-BB31-344A63D6A202}">
      <dsp:nvSpPr>
        <dsp:cNvPr id="0" name=""/>
        <dsp:cNvSpPr/>
      </dsp:nvSpPr>
      <dsp:spPr>
        <a:xfrm rot="10800000">
          <a:off x="3776484" y="2081942"/>
          <a:ext cx="676631" cy="58837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78A243-9D1C-45D0-9D00-8DC176CB2466}">
      <dsp:nvSpPr>
        <dsp:cNvPr id="0" name=""/>
        <dsp:cNvSpPr/>
      </dsp:nvSpPr>
      <dsp:spPr>
        <a:xfrm rot="5400000">
          <a:off x="939303" y="758563"/>
          <a:ext cx="1183495" cy="1428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BBCEF7-F3EB-4945-A3C6-FB5F1F751B2F}">
      <dsp:nvSpPr>
        <dsp:cNvPr id="0" name=""/>
        <dsp:cNvSpPr/>
      </dsp:nvSpPr>
      <dsp:spPr>
        <a:xfrm>
          <a:off x="1210128" y="1147"/>
          <a:ext cx="1587251" cy="9523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Беседы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38021" y="29040"/>
        <a:ext cx="1531465" cy="896565"/>
      </dsp:txXfrm>
    </dsp:sp>
    <dsp:sp modelId="{63684F07-A673-4823-85AA-65437A285241}">
      <dsp:nvSpPr>
        <dsp:cNvPr id="0" name=""/>
        <dsp:cNvSpPr/>
      </dsp:nvSpPr>
      <dsp:spPr>
        <a:xfrm rot="5400000">
          <a:off x="939303" y="1949002"/>
          <a:ext cx="1183495" cy="1428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284B1-AC03-4054-A5E2-9020C5717522}">
      <dsp:nvSpPr>
        <dsp:cNvPr id="0" name=""/>
        <dsp:cNvSpPr/>
      </dsp:nvSpPr>
      <dsp:spPr>
        <a:xfrm>
          <a:off x="1210128" y="1191586"/>
          <a:ext cx="1587251" cy="9523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Посещение семей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38021" y="1219479"/>
        <a:ext cx="1531465" cy="896565"/>
      </dsp:txXfrm>
    </dsp:sp>
    <dsp:sp modelId="{77BE5AFB-3B5F-420B-B281-122AC13F87BF}">
      <dsp:nvSpPr>
        <dsp:cNvPr id="0" name=""/>
        <dsp:cNvSpPr/>
      </dsp:nvSpPr>
      <dsp:spPr>
        <a:xfrm rot="5400000">
          <a:off x="939303" y="3139441"/>
          <a:ext cx="1183495" cy="1428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2F8CF0-D91E-47D8-B8EA-226BE3516EC5}">
      <dsp:nvSpPr>
        <dsp:cNvPr id="0" name=""/>
        <dsp:cNvSpPr/>
      </dsp:nvSpPr>
      <dsp:spPr>
        <a:xfrm>
          <a:off x="1210128" y="2382025"/>
          <a:ext cx="1587251" cy="9523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оформление папок-передвижек и стендов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38021" y="2409918"/>
        <a:ext cx="1531465" cy="896565"/>
      </dsp:txXfrm>
    </dsp:sp>
    <dsp:sp modelId="{1DA71A1C-C290-41E4-8D56-ED9B2EE3BE96}">
      <dsp:nvSpPr>
        <dsp:cNvPr id="0" name=""/>
        <dsp:cNvSpPr/>
      </dsp:nvSpPr>
      <dsp:spPr>
        <a:xfrm>
          <a:off x="1534522" y="3734661"/>
          <a:ext cx="2104101" cy="1428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8D1D48-77F5-4C7E-8A2C-F00912C6630C}">
      <dsp:nvSpPr>
        <dsp:cNvPr id="0" name=""/>
        <dsp:cNvSpPr/>
      </dsp:nvSpPr>
      <dsp:spPr>
        <a:xfrm>
          <a:off x="1210128" y="3572464"/>
          <a:ext cx="1587251" cy="95235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Дни открытых дверей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38021" y="3600357"/>
        <a:ext cx="1531465" cy="896565"/>
      </dsp:txXfrm>
    </dsp:sp>
    <dsp:sp modelId="{62801089-D50E-4056-B032-7857262666E7}">
      <dsp:nvSpPr>
        <dsp:cNvPr id="0" name=""/>
        <dsp:cNvSpPr/>
      </dsp:nvSpPr>
      <dsp:spPr>
        <a:xfrm rot="16200000">
          <a:off x="3050348" y="3139441"/>
          <a:ext cx="1183495" cy="14285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62F21C-9170-4C7E-A257-7E0FA5E8FDF9}">
      <dsp:nvSpPr>
        <dsp:cNvPr id="0" name=""/>
        <dsp:cNvSpPr/>
      </dsp:nvSpPr>
      <dsp:spPr>
        <a:xfrm>
          <a:off x="3321174" y="3572464"/>
          <a:ext cx="1587251" cy="95235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Родительские конференции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349067" y="3600357"/>
        <a:ext cx="1531465" cy="896565"/>
      </dsp:txXfrm>
    </dsp:sp>
    <dsp:sp modelId="{A2D2B1FB-6E0F-4C61-8A42-D13DAA219521}">
      <dsp:nvSpPr>
        <dsp:cNvPr id="0" name=""/>
        <dsp:cNvSpPr/>
      </dsp:nvSpPr>
      <dsp:spPr>
        <a:xfrm rot="16200000">
          <a:off x="3050348" y="1949002"/>
          <a:ext cx="1183495" cy="1428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5868ED-9765-4EBC-A60A-AE660272817F}">
      <dsp:nvSpPr>
        <dsp:cNvPr id="0" name=""/>
        <dsp:cNvSpPr/>
      </dsp:nvSpPr>
      <dsp:spPr>
        <a:xfrm>
          <a:off x="3321174" y="2382025"/>
          <a:ext cx="1587251" cy="9523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Выставки совместных работ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349067" y="2409918"/>
        <a:ext cx="1531465" cy="896565"/>
      </dsp:txXfrm>
    </dsp:sp>
    <dsp:sp modelId="{62F20A7A-77BF-469C-AB7D-4E4BA595D8BD}">
      <dsp:nvSpPr>
        <dsp:cNvPr id="0" name=""/>
        <dsp:cNvSpPr/>
      </dsp:nvSpPr>
      <dsp:spPr>
        <a:xfrm rot="16200000">
          <a:off x="3050348" y="758563"/>
          <a:ext cx="1183495" cy="1428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2AB07B-447E-4C11-A6F2-4328A0FC52F6}">
      <dsp:nvSpPr>
        <dsp:cNvPr id="0" name=""/>
        <dsp:cNvSpPr/>
      </dsp:nvSpPr>
      <dsp:spPr>
        <a:xfrm>
          <a:off x="3321174" y="1191586"/>
          <a:ext cx="1587251" cy="9523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Консультации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349067" y="1219479"/>
        <a:ext cx="1531465" cy="896565"/>
      </dsp:txXfrm>
    </dsp:sp>
    <dsp:sp modelId="{F9C28537-0313-4A71-889B-02A7AE97B2AA}">
      <dsp:nvSpPr>
        <dsp:cNvPr id="0" name=""/>
        <dsp:cNvSpPr/>
      </dsp:nvSpPr>
      <dsp:spPr>
        <a:xfrm>
          <a:off x="3645567" y="163344"/>
          <a:ext cx="2104101" cy="1428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1F2B92-9D92-47DF-A4E6-A0DB1473EC77}">
      <dsp:nvSpPr>
        <dsp:cNvPr id="0" name=""/>
        <dsp:cNvSpPr/>
      </dsp:nvSpPr>
      <dsp:spPr>
        <a:xfrm>
          <a:off x="3321174" y="1147"/>
          <a:ext cx="1587251" cy="9523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Родительские собрания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349067" y="29040"/>
        <a:ext cx="1531465" cy="896565"/>
      </dsp:txXfrm>
    </dsp:sp>
    <dsp:sp modelId="{6A4D2E55-10DA-4F92-8DC8-6D2305BA60C0}">
      <dsp:nvSpPr>
        <dsp:cNvPr id="0" name=""/>
        <dsp:cNvSpPr/>
      </dsp:nvSpPr>
      <dsp:spPr>
        <a:xfrm rot="5400000">
          <a:off x="5161393" y="758563"/>
          <a:ext cx="1183495" cy="1428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D9C1C0-10BB-4201-86D6-2F9057FE3727}">
      <dsp:nvSpPr>
        <dsp:cNvPr id="0" name=""/>
        <dsp:cNvSpPr/>
      </dsp:nvSpPr>
      <dsp:spPr>
        <a:xfrm>
          <a:off x="5432219" y="1147"/>
          <a:ext cx="1587251" cy="95235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Совместные праздники и развлечения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460112" y="29040"/>
        <a:ext cx="1531465" cy="896565"/>
      </dsp:txXfrm>
    </dsp:sp>
    <dsp:sp modelId="{A0E6E479-E1E7-4075-8918-BA83C7D7C3FF}">
      <dsp:nvSpPr>
        <dsp:cNvPr id="0" name=""/>
        <dsp:cNvSpPr/>
      </dsp:nvSpPr>
      <dsp:spPr>
        <a:xfrm>
          <a:off x="5432219" y="1191586"/>
          <a:ext cx="1587251" cy="95235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Работа с родительским комитетом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460112" y="1219479"/>
        <a:ext cx="1531465" cy="8965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BDDC4A-EA53-4075-A822-B19E2A13EFBD}">
      <dsp:nvSpPr>
        <dsp:cNvPr id="0" name=""/>
        <dsp:cNvSpPr/>
      </dsp:nvSpPr>
      <dsp:spPr>
        <a:xfrm rot="5400000">
          <a:off x="939303" y="758563"/>
          <a:ext cx="1183495" cy="1428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136D8-B307-4DB6-A28E-1FB0BB86F926}">
      <dsp:nvSpPr>
        <dsp:cNvPr id="0" name=""/>
        <dsp:cNvSpPr/>
      </dsp:nvSpPr>
      <dsp:spPr>
        <a:xfrm>
          <a:off x="1210128" y="1147"/>
          <a:ext cx="1587251" cy="9523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Сайты детского сада и группы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38021" y="29040"/>
        <a:ext cx="1531465" cy="896565"/>
      </dsp:txXfrm>
    </dsp:sp>
    <dsp:sp modelId="{DD57A398-D11E-42BA-8F1D-21CF8766C937}">
      <dsp:nvSpPr>
        <dsp:cNvPr id="0" name=""/>
        <dsp:cNvSpPr/>
      </dsp:nvSpPr>
      <dsp:spPr>
        <a:xfrm rot="5400000">
          <a:off x="939303" y="1949002"/>
          <a:ext cx="1183495" cy="1428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9C75D0-907B-45EF-9A85-0910C8A59CC9}">
      <dsp:nvSpPr>
        <dsp:cNvPr id="0" name=""/>
        <dsp:cNvSpPr/>
      </dsp:nvSpPr>
      <dsp:spPr>
        <a:xfrm>
          <a:off x="1116846" y="1191586"/>
          <a:ext cx="1773817" cy="9523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фотовыставки и фотомонтаж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144739" y="1219479"/>
        <a:ext cx="1718031" cy="896565"/>
      </dsp:txXfrm>
    </dsp:sp>
    <dsp:sp modelId="{0E282F7C-B5CC-4CD3-AB4D-B34370B93284}">
      <dsp:nvSpPr>
        <dsp:cNvPr id="0" name=""/>
        <dsp:cNvSpPr/>
      </dsp:nvSpPr>
      <dsp:spPr>
        <a:xfrm rot="5400000">
          <a:off x="939303" y="3139441"/>
          <a:ext cx="1183495" cy="1428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CB3192-C590-4587-89AC-FAB8895841FF}">
      <dsp:nvSpPr>
        <dsp:cNvPr id="0" name=""/>
        <dsp:cNvSpPr/>
      </dsp:nvSpPr>
      <dsp:spPr>
        <a:xfrm>
          <a:off x="1210128" y="2382025"/>
          <a:ext cx="1587251" cy="9523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Проведение акций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38021" y="2409918"/>
        <a:ext cx="1531465" cy="896565"/>
      </dsp:txXfrm>
    </dsp:sp>
    <dsp:sp modelId="{F67EC59B-9B37-486B-B794-7471E1E8C5E8}">
      <dsp:nvSpPr>
        <dsp:cNvPr id="0" name=""/>
        <dsp:cNvSpPr/>
      </dsp:nvSpPr>
      <dsp:spPr>
        <a:xfrm>
          <a:off x="1534522" y="3734661"/>
          <a:ext cx="2197384" cy="1428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1344B-D5FE-4113-9C1C-F5E0D59EBA37}">
      <dsp:nvSpPr>
        <dsp:cNvPr id="0" name=""/>
        <dsp:cNvSpPr/>
      </dsp:nvSpPr>
      <dsp:spPr>
        <a:xfrm>
          <a:off x="1210128" y="3572464"/>
          <a:ext cx="1587251" cy="95235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Почта доверия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38021" y="3600357"/>
        <a:ext cx="1531465" cy="896565"/>
      </dsp:txXfrm>
    </dsp:sp>
    <dsp:sp modelId="{E352E8D8-C8B2-4108-8318-D3CABE7F42F1}">
      <dsp:nvSpPr>
        <dsp:cNvPr id="0" name=""/>
        <dsp:cNvSpPr/>
      </dsp:nvSpPr>
      <dsp:spPr>
        <a:xfrm rot="16200000">
          <a:off x="3143631" y="3139441"/>
          <a:ext cx="1183495" cy="14285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B6AA05-C75C-4520-B027-876EE99BB3B9}">
      <dsp:nvSpPr>
        <dsp:cNvPr id="0" name=""/>
        <dsp:cNvSpPr/>
      </dsp:nvSpPr>
      <dsp:spPr>
        <a:xfrm>
          <a:off x="3414456" y="3572464"/>
          <a:ext cx="1587251" cy="95235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Выпуски семейных газет и плакатов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442349" y="3600357"/>
        <a:ext cx="1531465" cy="896565"/>
      </dsp:txXfrm>
    </dsp:sp>
    <dsp:sp modelId="{116E6E13-54D1-4BA1-A28F-287F4B432BD4}">
      <dsp:nvSpPr>
        <dsp:cNvPr id="0" name=""/>
        <dsp:cNvSpPr/>
      </dsp:nvSpPr>
      <dsp:spPr>
        <a:xfrm rot="16200000">
          <a:off x="3143631" y="1949002"/>
          <a:ext cx="1183495" cy="1428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F66459-AC7A-4272-89F3-870973A73A39}">
      <dsp:nvSpPr>
        <dsp:cNvPr id="0" name=""/>
        <dsp:cNvSpPr/>
      </dsp:nvSpPr>
      <dsp:spPr>
        <a:xfrm>
          <a:off x="3414456" y="2382025"/>
          <a:ext cx="1587251" cy="9523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Презентации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442349" y="2409918"/>
        <a:ext cx="1531465" cy="896565"/>
      </dsp:txXfrm>
    </dsp:sp>
    <dsp:sp modelId="{8AFF36A8-8900-4D9D-8378-2D7761A190A9}">
      <dsp:nvSpPr>
        <dsp:cNvPr id="0" name=""/>
        <dsp:cNvSpPr/>
      </dsp:nvSpPr>
      <dsp:spPr>
        <a:xfrm rot="16200000">
          <a:off x="3143631" y="758563"/>
          <a:ext cx="1183495" cy="1428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EE1214-A6FB-4A41-9E5C-081C5F83801F}">
      <dsp:nvSpPr>
        <dsp:cNvPr id="0" name=""/>
        <dsp:cNvSpPr/>
      </dsp:nvSpPr>
      <dsp:spPr>
        <a:xfrm>
          <a:off x="3414456" y="1191586"/>
          <a:ext cx="1587251" cy="9523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Круглый стол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442349" y="1219479"/>
        <a:ext cx="1531465" cy="896565"/>
      </dsp:txXfrm>
    </dsp:sp>
    <dsp:sp modelId="{3D2D1346-E308-450E-8238-222F6249CCD0}">
      <dsp:nvSpPr>
        <dsp:cNvPr id="0" name=""/>
        <dsp:cNvSpPr/>
      </dsp:nvSpPr>
      <dsp:spPr>
        <a:xfrm>
          <a:off x="3738850" y="163344"/>
          <a:ext cx="2104101" cy="1428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56C6BB-C545-4EEF-9CA9-1BBF97C7B7B1}">
      <dsp:nvSpPr>
        <dsp:cNvPr id="0" name=""/>
        <dsp:cNvSpPr/>
      </dsp:nvSpPr>
      <dsp:spPr>
        <a:xfrm>
          <a:off x="3414456" y="1147"/>
          <a:ext cx="1587251" cy="9523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Проведение мастер-класс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442349" y="29040"/>
        <a:ext cx="1531465" cy="896565"/>
      </dsp:txXfrm>
    </dsp:sp>
    <dsp:sp modelId="{8B95A581-3BF0-4CCB-A638-68D686F8CC78}">
      <dsp:nvSpPr>
        <dsp:cNvPr id="0" name=""/>
        <dsp:cNvSpPr/>
      </dsp:nvSpPr>
      <dsp:spPr>
        <a:xfrm rot="5400000">
          <a:off x="5254676" y="758563"/>
          <a:ext cx="1183495" cy="1428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1E7A60-8A1E-4163-9BAB-2A8C71B07FC6}">
      <dsp:nvSpPr>
        <dsp:cNvPr id="0" name=""/>
        <dsp:cNvSpPr/>
      </dsp:nvSpPr>
      <dsp:spPr>
        <a:xfrm>
          <a:off x="5525501" y="1147"/>
          <a:ext cx="1587251" cy="95235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Проведение тренинга и деловой игры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553394" y="29040"/>
        <a:ext cx="1531465" cy="896565"/>
      </dsp:txXfrm>
    </dsp:sp>
    <dsp:sp modelId="{C39C11AD-1027-4FC9-8D68-D58DA4568993}">
      <dsp:nvSpPr>
        <dsp:cNvPr id="0" name=""/>
        <dsp:cNvSpPr/>
      </dsp:nvSpPr>
      <dsp:spPr>
        <a:xfrm rot="5400000">
          <a:off x="5254676" y="1949002"/>
          <a:ext cx="1183495" cy="14285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CD6B55-00F9-4F47-90EC-A2C54A63FB3D}">
      <dsp:nvSpPr>
        <dsp:cNvPr id="0" name=""/>
        <dsp:cNvSpPr/>
      </dsp:nvSpPr>
      <dsp:spPr>
        <a:xfrm>
          <a:off x="5525501" y="1191586"/>
          <a:ext cx="1587251" cy="95235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Совместные прогулки и экскурсии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553394" y="1219479"/>
        <a:ext cx="1531465" cy="896565"/>
      </dsp:txXfrm>
    </dsp:sp>
    <dsp:sp modelId="{A8BA5FF3-704C-4A69-8551-4F6AC43ED8BD}">
      <dsp:nvSpPr>
        <dsp:cNvPr id="0" name=""/>
        <dsp:cNvSpPr/>
      </dsp:nvSpPr>
      <dsp:spPr>
        <a:xfrm rot="5400000">
          <a:off x="5254676" y="3139441"/>
          <a:ext cx="1183495" cy="1428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C1D68D-CF1B-4CFC-BE06-865574CF8C33}">
      <dsp:nvSpPr>
        <dsp:cNvPr id="0" name=""/>
        <dsp:cNvSpPr/>
      </dsp:nvSpPr>
      <dsp:spPr>
        <a:xfrm>
          <a:off x="5525501" y="2382025"/>
          <a:ext cx="1587251" cy="9523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Брошюры, листовки и буклеты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553394" y="2409918"/>
        <a:ext cx="1531465" cy="896565"/>
      </dsp:txXfrm>
    </dsp:sp>
    <dsp:sp modelId="{A5C1628C-410B-483A-A239-C77072FD820F}">
      <dsp:nvSpPr>
        <dsp:cNvPr id="0" name=""/>
        <dsp:cNvSpPr/>
      </dsp:nvSpPr>
      <dsp:spPr>
        <a:xfrm>
          <a:off x="5525501" y="3572464"/>
          <a:ext cx="1587251" cy="9523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Выставка семейных реликвий</a:t>
          </a:r>
          <a:endParaRPr lang="ru-RU" sz="18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553394" y="3600357"/>
        <a:ext cx="1531465" cy="8965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55B0C-B1B0-45E9-9986-94B7DD7122EB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45329-BFA4-4047-9B9E-24EAF4305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45329-BFA4-4047-9B9E-24EAF4305DA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2188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420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1035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96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0993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310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1110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345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384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0636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399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27DD-385C-473C-8D54-170291047E37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EDA8C-99EC-4B2C-9938-C3C18B66B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439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tatyana-viktorovna-sorokina" TargetMode="External"/><Relationship Id="rId7" Type="http://schemas.microsoft.com/office/2007/relationships/diagramDrawing" Target="../diagrams/drawing6.xml"/><Relationship Id="rId2" Type="http://schemas.openxmlformats.org/officeDocument/2006/relationships/hyperlink" Target="http://ds165.omsk.obr55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k.com/club111063336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8678768" cy="1643074"/>
          </a:xfrm>
        </p:spPr>
        <p:txBody>
          <a:bodyPr>
            <a:normAutofit/>
          </a:bodyPr>
          <a:lstStyle/>
          <a:p>
            <a:endParaRPr lang="ru-RU" sz="5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5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5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51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7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857224" y="1285860"/>
            <a:ext cx="771530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работы с родителями в современном ДОУ в рамках ФГОС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(из опыта работы)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Выполнила: Сорокина Т. В.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Воспитатель 1 квалификационной категории</a:t>
            </a:r>
          </a:p>
        </p:txBody>
      </p:sp>
    </p:spTree>
    <p:extLst>
      <p:ext uri="{BB962C8B-B14F-4D97-AF65-F5344CB8AC3E}">
        <p14:creationId xmlns:p14="http://schemas.microsoft.com/office/powerpoint/2010/main" xmlns="" val="23973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период зимних каникул был проведён совместно с родителями         </a:t>
            </a:r>
            <a:r>
              <a:rPr lang="ru-RU" sz="2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вечер поэзии «Здравствуй, Зимушка – Зима!»</a:t>
            </a:r>
          </a:p>
          <a:p>
            <a:pPr algn="just">
              <a:buNone/>
            </a:pPr>
            <a:endParaRPr 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3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357430"/>
            <a:ext cx="2643206" cy="1857388"/>
          </a:xfrm>
          <a:prstGeom prst="rect">
            <a:avLst/>
          </a:prstGeom>
        </p:spPr>
      </p:pic>
      <p:pic>
        <p:nvPicPr>
          <p:cNvPr id="7" name="Рисунок 6" descr="5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2357430"/>
            <a:ext cx="2500330" cy="1857388"/>
          </a:xfrm>
          <a:prstGeom prst="rect">
            <a:avLst/>
          </a:prstGeom>
        </p:spPr>
      </p:pic>
      <p:pic>
        <p:nvPicPr>
          <p:cNvPr id="8" name="Рисунок 7" descr="7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2357430"/>
            <a:ext cx="2500330" cy="1785950"/>
          </a:xfrm>
          <a:prstGeom prst="rect">
            <a:avLst/>
          </a:prstGeom>
        </p:spPr>
      </p:pic>
      <p:pic>
        <p:nvPicPr>
          <p:cNvPr id="9" name="Рисунок 8" descr="10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4357694"/>
            <a:ext cx="2643206" cy="1643074"/>
          </a:xfrm>
          <a:prstGeom prst="rect">
            <a:avLst/>
          </a:prstGeom>
        </p:spPr>
      </p:pic>
      <p:pic>
        <p:nvPicPr>
          <p:cNvPr id="10" name="Рисунок 9" descr="19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868" y="4357694"/>
            <a:ext cx="2500330" cy="1643074"/>
          </a:xfrm>
          <a:prstGeom prst="rect">
            <a:avLst/>
          </a:prstGeom>
        </p:spPr>
      </p:pic>
      <p:pic>
        <p:nvPicPr>
          <p:cNvPr id="11" name="Рисунок 10" descr="22а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3636" y="4357694"/>
            <a:ext cx="2571768" cy="164307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Музыкально-театрализованная постановка «Бабушкин дворик»</a:t>
            </a:r>
          </a:p>
          <a:p>
            <a:pPr algn="ctr">
              <a:buNone/>
            </a:pPr>
            <a:endParaRPr lang="ru-RU" sz="1800" b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11" name="Рисунок 10" descr="DSC049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785926"/>
            <a:ext cx="2857520" cy="2143140"/>
          </a:xfrm>
          <a:prstGeom prst="rect">
            <a:avLst/>
          </a:prstGeom>
        </p:spPr>
      </p:pic>
      <p:pic>
        <p:nvPicPr>
          <p:cNvPr id="12" name="Рисунок 11" descr="DSC049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1785926"/>
            <a:ext cx="2500330" cy="2143140"/>
          </a:xfrm>
          <a:prstGeom prst="rect">
            <a:avLst/>
          </a:prstGeom>
        </p:spPr>
      </p:pic>
      <p:pic>
        <p:nvPicPr>
          <p:cNvPr id="13" name="Рисунок 12" descr="DSC0489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1857364"/>
            <a:ext cx="2571768" cy="2071702"/>
          </a:xfrm>
          <a:prstGeom prst="rect">
            <a:avLst/>
          </a:prstGeom>
        </p:spPr>
      </p:pic>
      <p:pic>
        <p:nvPicPr>
          <p:cNvPr id="14" name="Рисунок 13" descr="DSC0489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4071942"/>
            <a:ext cx="2857520" cy="2071702"/>
          </a:xfrm>
          <a:prstGeom prst="rect">
            <a:avLst/>
          </a:prstGeom>
        </p:spPr>
      </p:pic>
      <p:pic>
        <p:nvPicPr>
          <p:cNvPr id="15" name="Рисунок 14" descr="DSC0488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8992" y="4071942"/>
            <a:ext cx="2571768" cy="2000264"/>
          </a:xfrm>
          <a:prstGeom prst="rect">
            <a:avLst/>
          </a:prstGeom>
        </p:spPr>
      </p:pic>
      <p:pic>
        <p:nvPicPr>
          <p:cNvPr id="16" name="Рисунок 15" descr="DSC0492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3636" y="4071942"/>
            <a:ext cx="2500330" cy="200026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работе с родителями хорошие результаты дает организация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детском саду.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Таким образом, в нашем ДОУ был запущен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«Волшебный мир песка». 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Данный проект рассчитан на детей дошкольного возраста и их родителей, строится на игровых мероприятиях с использованием педагогической песочницы.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рамках данного проекта были проведены мероприятия при участии родителей: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НОД «Путешествие в Песочную страну»;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НОД «Как животные зимуют в лесу»;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(мастер – класс)  на тему: «Игры с песком в детском саду и дома».</a:t>
            </a:r>
          </a:p>
          <a:p>
            <a:pPr algn="ctr">
              <a:buNone/>
            </a:pP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6434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НОД «Путешествие в Песочную страну»</a:t>
            </a:r>
          </a:p>
          <a:p>
            <a:pPr algn="ctr">
              <a:buNone/>
            </a:pPr>
            <a:endParaRPr lang="ru-RU" sz="2000" b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1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000240"/>
            <a:ext cx="2500330" cy="1857388"/>
          </a:xfrm>
          <a:prstGeom prst="rect">
            <a:avLst/>
          </a:prstGeom>
        </p:spPr>
      </p:pic>
      <p:pic>
        <p:nvPicPr>
          <p:cNvPr id="6" name="Рисунок 5" descr="5б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2000240"/>
            <a:ext cx="2428892" cy="1857388"/>
          </a:xfrm>
          <a:prstGeom prst="rect">
            <a:avLst/>
          </a:prstGeom>
        </p:spPr>
      </p:pic>
      <p:pic>
        <p:nvPicPr>
          <p:cNvPr id="7" name="Рисунок 6" descr="6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2000240"/>
            <a:ext cx="2357454" cy="1857388"/>
          </a:xfrm>
          <a:prstGeom prst="rect">
            <a:avLst/>
          </a:prstGeom>
        </p:spPr>
      </p:pic>
      <p:pic>
        <p:nvPicPr>
          <p:cNvPr id="8" name="Рисунок 7" descr="8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786" y="3929066"/>
            <a:ext cx="2500330" cy="2000264"/>
          </a:xfrm>
          <a:prstGeom prst="rect">
            <a:avLst/>
          </a:prstGeom>
        </p:spPr>
      </p:pic>
      <p:pic>
        <p:nvPicPr>
          <p:cNvPr id="9" name="Рисунок 8" descr="3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7554" y="3929066"/>
            <a:ext cx="2428892" cy="2000264"/>
          </a:xfrm>
          <a:prstGeom prst="rect">
            <a:avLst/>
          </a:prstGeom>
        </p:spPr>
      </p:pic>
      <p:pic>
        <p:nvPicPr>
          <p:cNvPr id="10" name="Рисунок 9" descr="1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7884" y="3929066"/>
            <a:ext cx="2357454" cy="200026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Открытый показ НОД</a:t>
            </a:r>
          </a:p>
          <a:p>
            <a:pPr algn="ctr">
              <a:buNone/>
            </a:pPr>
            <a:r>
              <a:rPr lang="ru-RU" sz="18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«Как животные зимуют в лесу»</a:t>
            </a:r>
          </a:p>
          <a:p>
            <a:pPr algn="ctr">
              <a:buNone/>
            </a:pP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fZbHLGpjRj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3116"/>
            <a:ext cx="2071702" cy="1571636"/>
          </a:xfrm>
          <a:prstGeom prst="rect">
            <a:avLst/>
          </a:prstGeom>
        </p:spPr>
      </p:pic>
      <p:pic>
        <p:nvPicPr>
          <p:cNvPr id="7" name="Рисунок 6" descr="mBt4H8FHIV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2143116"/>
            <a:ext cx="2143140" cy="1571636"/>
          </a:xfrm>
          <a:prstGeom prst="rect">
            <a:avLst/>
          </a:prstGeom>
        </p:spPr>
      </p:pic>
      <p:pic>
        <p:nvPicPr>
          <p:cNvPr id="8" name="Рисунок 7" descr="UK316DMcCmU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2143116"/>
            <a:ext cx="2071702" cy="1500198"/>
          </a:xfrm>
          <a:prstGeom prst="rect">
            <a:avLst/>
          </a:prstGeom>
        </p:spPr>
      </p:pic>
      <p:pic>
        <p:nvPicPr>
          <p:cNvPr id="9" name="Рисунок 8" descr="DF8aR19Hhq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578" y="2143116"/>
            <a:ext cx="2000264" cy="1500198"/>
          </a:xfrm>
          <a:prstGeom prst="rect">
            <a:avLst/>
          </a:prstGeom>
        </p:spPr>
      </p:pic>
      <p:pic>
        <p:nvPicPr>
          <p:cNvPr id="10" name="Рисунок 9" descr="ADMmxk2e7l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3857628"/>
            <a:ext cx="2071702" cy="1714512"/>
          </a:xfrm>
          <a:prstGeom prst="rect">
            <a:avLst/>
          </a:prstGeom>
        </p:spPr>
      </p:pic>
      <p:pic>
        <p:nvPicPr>
          <p:cNvPr id="11" name="Рисунок 10" descr="WE3kpLaAuYw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28860" y="3857628"/>
            <a:ext cx="2143140" cy="1714512"/>
          </a:xfrm>
          <a:prstGeom prst="rect">
            <a:avLst/>
          </a:prstGeom>
        </p:spPr>
      </p:pic>
      <p:pic>
        <p:nvPicPr>
          <p:cNvPr id="12" name="Рисунок 11" descr="TJA2xUgvC3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4876" y="3786190"/>
            <a:ext cx="2071702" cy="1785950"/>
          </a:xfrm>
          <a:prstGeom prst="rect">
            <a:avLst/>
          </a:prstGeom>
        </p:spPr>
      </p:pic>
      <p:pic>
        <p:nvPicPr>
          <p:cNvPr id="13" name="Рисунок 12" descr="jsoyIvGtvb0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29454" y="3929066"/>
            <a:ext cx="1928826" cy="164307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142984"/>
            <a:ext cx="8472518" cy="55007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(мастер – класс)  на тему: «Игры с песком в детском саду и дома»</a:t>
            </a:r>
          </a:p>
          <a:p>
            <a:pPr algn="ctr">
              <a:buNone/>
            </a:pPr>
            <a:r>
              <a:rPr lang="ru-RU" sz="2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928802"/>
            <a:ext cx="2571768" cy="2143140"/>
          </a:xfrm>
          <a:prstGeom prst="rect">
            <a:avLst/>
          </a:prstGeom>
        </p:spPr>
      </p:pic>
      <p:pic>
        <p:nvPicPr>
          <p:cNvPr id="10" name="Рисунок 9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1928802"/>
            <a:ext cx="2786082" cy="2143140"/>
          </a:xfrm>
          <a:prstGeom prst="rect">
            <a:avLst/>
          </a:prstGeom>
        </p:spPr>
      </p:pic>
      <p:pic>
        <p:nvPicPr>
          <p:cNvPr id="11" name="Рисунок 10" descr="DSC015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1928802"/>
            <a:ext cx="2500330" cy="2143140"/>
          </a:xfrm>
          <a:prstGeom prst="rect">
            <a:avLst/>
          </a:prstGeom>
        </p:spPr>
      </p:pic>
      <p:pic>
        <p:nvPicPr>
          <p:cNvPr id="12" name="Рисунок 11" descr="DSC0151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472" y="4214818"/>
            <a:ext cx="2571768" cy="2214578"/>
          </a:xfrm>
          <a:prstGeom prst="rect">
            <a:avLst/>
          </a:prstGeom>
        </p:spPr>
      </p:pic>
      <p:pic>
        <p:nvPicPr>
          <p:cNvPr id="13" name="Рисунок 12" descr="DSC0152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86116" y="4214818"/>
            <a:ext cx="2786082" cy="2214578"/>
          </a:xfrm>
          <a:prstGeom prst="rect">
            <a:avLst/>
          </a:prstGeom>
        </p:spPr>
      </p:pic>
      <p:pic>
        <p:nvPicPr>
          <p:cNvPr id="14" name="Рисунок 13" descr="DSC0152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15074" y="4214818"/>
            <a:ext cx="2571768" cy="221457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2016 – 2017 учебном году далее планируется активная работа с родителями в рамках проекта по адаптации детей и их родителей к условиях детского сада средствами песочной игротерапии «Волшебный мир песка». 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Активная позиция родителей в отношении жизнедеятельности детского сада подтолкнула  к идеи создания «Аукциона идей».</a:t>
            </a:r>
            <a:endParaRPr 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4786347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Использование разнообразных форм работы дает определенные результаты: </a:t>
            </a:r>
          </a:p>
          <a:p>
            <a:pPr algn="ctr"/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Родители из «зрителей» и «наблюдателей» стали активными участниками встреч и помощниками воспитателей;</a:t>
            </a:r>
          </a:p>
          <a:p>
            <a:pPr algn="ctr"/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Родители стали проявлять искренний интерес к жизни группы, научились выражать восхищение результатами и продуктами детской деятельности, эмоционально поддерживать своего ребенка;</a:t>
            </a:r>
          </a:p>
          <a:p>
            <a:pPr algn="ctr"/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Родители активно участвуют в праздниках и развлечениях, проектной деятельности;</a:t>
            </a:r>
          </a:p>
          <a:p>
            <a:pPr algn="ctr"/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Повысилась психолого-педагогическая грамотность родителей; </a:t>
            </a:r>
          </a:p>
          <a:p>
            <a:pPr algn="ctr"/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Повысилась культура межличностного взаимодействия родителей друг с другом, педагогами, детей в группе; </a:t>
            </a:r>
          </a:p>
          <a:p>
            <a:pPr algn="ctr">
              <a:buNone/>
            </a:pPr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Опыт работы позволяет сделать следующие выводы: </a:t>
            </a: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тесном сотрудничестве с родителями с использованием нетрадиционных форм работы позволяют решить те задачи, которые мы перед собой ставим.</a:t>
            </a:r>
          </a:p>
          <a:p>
            <a:pPr algn="ctr">
              <a:buNone/>
            </a:pPr>
            <a:endParaRPr lang="ru-RU" sz="3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Работа продолжается.</a:t>
            </a:r>
          </a:p>
          <a:p>
            <a:pPr algn="ctr">
              <a:buNone/>
            </a:pPr>
            <a:endParaRPr lang="ru-RU" sz="3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Спасибо за внимание!</a:t>
            </a:r>
          </a:p>
          <a:p>
            <a:pPr algn="ctr">
              <a:buNone/>
            </a:pPr>
            <a:endParaRPr lang="ru-RU" sz="3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571612"/>
            <a:ext cx="7715304" cy="92869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 представляет собой совокупность обязательных требований к дошкольному образованию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ФГОС утвержден 17.10.2013 г., вступает в силу с 01.01.2014 г.</a:t>
            </a:r>
          </a:p>
          <a:p>
            <a:pPr algn="just">
              <a:buNone/>
            </a:pPr>
            <a:endParaRPr lang="ru-RU" sz="1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ФГОС разработан на основе Конституции Российской  Федерации и  законодательства РФ и с учетом Конвенции ООН о правах ребенка</a:t>
            </a:r>
          </a:p>
          <a:p>
            <a:pPr algn="just">
              <a:buNone/>
            </a:pPr>
            <a:endParaRPr lang="ru-RU" sz="1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детского сада по ФГОС «повернуться» лицом к семье, оказать ей педагогическую помощь, вовлечь родителей в образовательную деятельность, посредством создания образовательных проектов совместно с семьей на основе выявления потребностей и поддержке образовательных инициатив.</a:t>
            </a:r>
          </a:p>
          <a:p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80728"/>
          <a:ext cx="9144000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928670"/>
            <a:ext cx="6572296" cy="121444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взаимодействия ДОУ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родителями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3929058" y="2357430"/>
            <a:ext cx="1008112" cy="1857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285860"/>
            <a:ext cx="7429552" cy="114300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по вовлечению родителей  в совместную деятельность с ДОУ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2332037"/>
          <a:ext cx="7358114" cy="4097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142984"/>
            <a:ext cx="7143800" cy="64294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Традиционные формы взаимодействия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85926"/>
          <a:ext cx="8358246" cy="4400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только традиционных форм работы с родителями сегодня недостаточно, необходимо иное решение задач сотрудничества воспитателей и родителей </a:t>
            </a:r>
          </a:p>
          <a:p>
            <a:endParaRPr lang="ru-RU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928813" y="274638"/>
            <a:ext cx="67579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142984"/>
            <a:ext cx="6858048" cy="50006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Нетрадиционные формы взаимодействия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совершенствования образовательного процесса и информирования родителей детский сад создал свой сайт. 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Некоторые педагоги имеют персональные мини-сайты, контактные группы в социальных сетях.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Сайт ДОУ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http://ds165.omsk.obr55.ru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Персональный сайт воспитателя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http://nsportal.ru/tatyana-viktorovna-sorokina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Контактная группа в социальных сетях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https://vk.com/club111063336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785918" y="214290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9117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>
              <a:buNone/>
            </a:pP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Досуговое направление 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работе с родителями оказалось самым привлекательным, востребованным, полезным, но и самым трудным в организации. 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К данной группе форм  отнесены проведение таких совместных праздников и досугов в группе: «Здравствуй, Зимушка - Зима», музыкально-театрализованная постановка «Бабушкин дворик».</a:t>
            </a:r>
          </a:p>
          <a:p>
            <a:pPr algn="just">
              <a:buNone/>
            </a:pP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85918" y="214291"/>
            <a:ext cx="6929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дошкольное образовательное учреждение города Омска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№165»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846</Words>
  <Application>Microsoft Office PowerPoint</Application>
  <PresentationFormat>Экран (4:3)</PresentationFormat>
  <Paragraphs>136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ФГОС представляет собой совокупность обязательных требований к дошкольному образованию </vt:lpstr>
      <vt:lpstr>Слайд 3</vt:lpstr>
      <vt:lpstr>Задачи взаимодействия ДОУ с родителями</vt:lpstr>
      <vt:lpstr>Направления по вовлечению родителей  в совместную деятельность с ДОУ</vt:lpstr>
      <vt:lpstr>Традиционные формы взаимодействия</vt:lpstr>
      <vt:lpstr>Бюджетное дошкольное образовательное учреждение города Омска  «Детский сад №165»</vt:lpstr>
      <vt:lpstr>Нетрадиционные формы взаимодействия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Пашкова</dc:creator>
  <cp:lastModifiedBy>Татьяна</cp:lastModifiedBy>
  <cp:revision>90</cp:revision>
  <dcterms:created xsi:type="dcterms:W3CDTF">2013-08-01T08:17:42Z</dcterms:created>
  <dcterms:modified xsi:type="dcterms:W3CDTF">2017-10-21T07:11:36Z</dcterms:modified>
</cp:coreProperties>
</file>