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70" r:id="rId10"/>
    <p:sldId id="267" r:id="rId11"/>
    <p:sldId id="268" r:id="rId12"/>
    <p:sldId id="269" r:id="rId13"/>
    <p:sldId id="271" r:id="rId14"/>
    <p:sldId id="272" r:id="rId15"/>
    <p:sldId id="277" r:id="rId16"/>
    <p:sldId id="279" r:id="rId17"/>
    <p:sldId id="273" r:id="rId18"/>
    <p:sldId id="275" r:id="rId19"/>
    <p:sldId id="274" r:id="rId20"/>
    <p:sldId id="280" r:id="rId21"/>
    <p:sldId id="281" r:id="rId22"/>
    <p:sldId id="282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43F6F-F9E5-4FE5-8B67-BB54199F88A1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90C66-23A3-4C1E-85E1-0534057B9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3;&#1086;&#1074;&#1099;&#1081;%20&#1075;&#1086;&#1076;\&#1084;&#1091;&#1079;&#1099;&#1082;&#1072;\&#1053;&#1086;&#1074;&#1086;&#1075;&#1086;&#1076;&#1085;&#1103;&#1103;%20&#1087;&#1088;&#1077;&#1079;&#1077;&#1085;&#1090;&#1072;&#1094;&#1080;&#1103;\Grecia.mp3" TargetMode="Externa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3;&#1086;&#1074;&#1099;&#1081;%20&#1075;&#1086;&#1076;\&#1084;&#1091;&#1079;&#1099;&#1082;&#1072;\&#1053;&#1086;&#1074;&#1086;&#1075;&#1086;&#1076;&#1085;&#1103;&#1103;%20&#1087;&#1088;&#1077;&#1079;&#1077;&#1085;&#1090;&#1072;&#1094;&#1080;&#1103;\Francia.mp3" TargetMode="Externa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3;&#1086;&#1074;&#1099;&#1081;%20&#1075;&#1086;&#1076;\&#1084;&#1091;&#1079;&#1099;&#1082;&#1072;\&#1053;&#1086;&#1074;&#1086;&#1075;&#1086;&#1076;&#1085;&#1103;&#1103;%20&#1087;&#1088;&#1077;&#1079;&#1077;&#1085;&#1090;&#1072;&#1094;&#1080;&#1103;\Italia.mp3" TargetMode="Externa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3;&#1086;&#1074;&#1099;&#1081;%20&#1075;&#1086;&#1076;\&#1084;&#1091;&#1079;&#1099;&#1082;&#1072;\&#1053;&#1086;&#1074;&#1086;&#1075;&#1086;&#1076;&#1085;&#1103;&#1103;%20&#1087;&#1088;&#1077;&#1079;&#1077;&#1085;&#1090;&#1072;&#1094;&#1080;&#1103;\Brazilia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3;&#1086;&#1074;&#1099;&#1081;%20&#1075;&#1086;&#1076;\&#1084;&#1091;&#1079;&#1099;&#1082;&#1072;\&#1053;&#1086;&#1074;&#1086;&#1075;&#1086;&#1076;&#1085;&#1103;&#1103;%20&#1087;&#1088;&#1077;&#1079;&#1077;&#1085;&#1090;&#1072;&#1094;&#1080;&#1103;\Rossia.mp3" TargetMode="Externa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3;&#1086;&#1074;&#1099;&#1081;%20&#1075;&#1086;&#1076;\&#1084;&#1091;&#1079;&#1099;&#1082;&#1072;\&#1053;&#1086;&#1074;&#1086;&#1075;&#1086;&#1076;&#1085;&#1103;&#1103;%20&#1087;&#1088;&#1077;&#1079;&#1077;&#1085;&#1090;&#1072;&#1094;&#1080;&#1103;\Nov_god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3;&#1086;&#1074;&#1099;&#1081;%20&#1075;&#1086;&#1076;\&#1084;&#1091;&#1079;&#1099;&#1082;&#1072;\&#1053;&#1086;&#1074;&#1086;&#1075;&#1086;&#1076;&#1085;&#1103;&#1103;%20&#1087;&#1088;&#1077;&#1079;&#1077;&#1085;&#1090;&#1072;&#1094;&#1080;&#1103;\Birma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3;&#1086;&#1074;&#1099;&#1081;%20&#1075;&#1086;&#1076;\&#1084;&#1091;&#1079;&#1099;&#1082;&#1072;\&#1053;&#1086;&#1074;&#1086;&#1075;&#1086;&#1076;&#1085;&#1103;&#1103;%20&#1087;&#1088;&#1077;&#1079;&#1077;&#1085;&#1090;&#1072;&#1094;&#1080;&#1103;\Avstralia.mp3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3;&#1086;&#1074;&#1099;&#1081;%20&#1075;&#1086;&#1076;\&#1084;&#1091;&#1079;&#1099;&#1082;&#1072;\&#1053;&#1086;&#1074;&#1086;&#1075;&#1086;&#1076;&#1085;&#1103;&#1103;%20&#1087;&#1088;&#1077;&#1079;&#1077;&#1085;&#1090;&#1072;&#1094;&#1080;&#1103;\Anglia.mp3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071546"/>
            <a:ext cx="7858179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НОВОГОДНИЕ ТРАДИЦИИ СТРАН МИРА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АНГЛИЯ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t3.gstatic.com/images?q=tbn:ANd9GcSSjPGRAfQR9LU1KJfVUpT1P0yo59-GbcD0-eq1DD2w_Wog920nF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00240"/>
            <a:ext cx="5857916" cy="428628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АНГЛИЯ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8" name="Picture 8" descr="http://privetsochi.ru/uploads/images/00/29/98/2012/07/26/ef26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071678"/>
            <a:ext cx="5643602" cy="428628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0"/>
            <a:ext cx="800276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ГРЕЦИЯ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6" name="Picture 2" descr="http://tour-penza.ru/wp-content/uploads/2012/03/%D0%9A%D0%B0%D1%80%D1%82%D0%B0-%D0%93%D1%80%D0%B5%D1%86%D0%B8%D0%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484784"/>
            <a:ext cx="5093758" cy="51589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Grec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4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7  0.075 -0.08267  0.125 -0.08267  C 0.175 -0.08267  0.22 -0.05067  0.25 0  C 0.22 0.05067  0.175 0.08267  0.125 0.08267  C 0.075 0.08267  0.03 0.05067  0 0  Z" pathEditMode="relative" ptsTypes="">
                                      <p:cBhvr>
                                        <p:cTn id="8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5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43200000">
                                      <p:cBhvr>
                                        <p:cTn id="10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ГРЕЦИЯ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6" name="Picture 4" descr="http://photo-day.ru/wp-content/uploads/2010/12/4173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71678"/>
            <a:ext cx="6143668" cy="41434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ГРЕЦИЯ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8" name="Picture 2" descr="http://ladypraid.ru/uploads/images/00/00/48/2012/11/23/a7c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000240"/>
            <a:ext cx="5514975" cy="414337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ФРАНЦИЯ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data:image/jpeg;base64,/9j/4AAQSkZJRgABAQAAAQABAAD/2wCEAAkGBhQSERUUEhQVFRUVGBgXGBgYFhgYHhgVGBcdGB0cHBwcHSYeFxwkHRgZHy8gJScpLC4sFiAyNTAqNScrLCkBCQoKDgwOGg8PGiwlHyQsLCwsKiwsLCwpKSwsMCwsLCwsLCwsLCwsLCwsLCwsLCwsLCwsLCwtLCwsLCwsLCwsLP/AABEIAMEBBQMBIgACEQEDEQH/xAAcAAACAgMBAQAAAAAAAAAAAAAEBQMGAAECBwj/xABIEAACAQIEBAQDBAgDBQYHAAABAhEDIQAEEjEFIkFREzJhcQZCgSNSkaEHM2JygrHB0RTh8HOSorPxFSRDU2OyFhc0dIOjwv/EABoBAAIDAQEAAAAAAAAAAAAAAAMEAQIFAAb/xAAtEQACAgIBAgYCAQMFAAAAAAAAAQIRAyExBBIiMkFRYfAzcRMUobEFNEKRwf/aAAwDAQACEQMRAD8A8SkY5ONYzEkG8ZjMbxJxmOlXGBcNOH8LDEBy0nZEXU5/ov1k/s44lKybhqVCsKwRdi1x0uBA1M0dFBMdhhlw7hatzfIDHiVdNNCeyqTqqN+yD7gYnp8MrMIQ+HTutnWBfys6+do3UTvsNsMUyVKg6/aM7gQGVSNJA6Of/wCVHuMAlkSHIYmwwcHqP+t3AACsVNRVO0glaWUS0wQG7A4BThig6UCOBGqqzN4YO9gNJY9ALk9FwelSnIVlsolaayXLbnUSInrABPfvjQQ1zp8ijfSSAq9pJ2nc9ZwtLLvgaWNCxeEoagKnUpIFl0EncjTPKP8ARjF2y2do0KaoiDVFwCI/OzE/faekAmIR5TLU6baVXxqlhEnQnqwgBj2QWHU4zMZFn1VtS3N6mr5gehNzHlGkEWgSQTgTlILGKiMs1xJAAp5iGnSDqCt3bVJZvVpI7iIEWUXUdU6Ep8xM/O3zNYlmtpAE7WwqyOWJWSIU21kbewMAtsIB63IGGmR+H6jQaqvonlpjleo3pN13uxEAREmMCqTe2X7vgr/xA5q1qVMaVCeIwEyzPywWYGWdjACrtsOpwq+Jcgi+GqwAWAUTIpRyurwCXYMQS1xYgSIw3+Kq70c2oXQpp0iAtJiAgYmQGB1E2uZkzvhF8T5bw30eI7zocyIB1Uwync7K0e2HMTapCOZp91ifL5PUCVWdFNnclo2aJEx3Uabk39heK3A6P+FIDALAqKwJcKArDSSBbxKkcxi40DyXowcxE20xA9y1+9zN56YtWWrQmhKhdXBLKFNJU0qCTfzEKoB72AM4Nkk0Bw9u7HXw7wU16KsWFqWuYkgKggXEaRF4vMAb2lq8Q00DRy5YuWfU25LuBrM/sogFutUdsT8BJOSy9NFOqqpVmuAaaPaTO0g7RZN4GJsrlNAWrOnS5UXHMSoZJP8A4Y3mLQB2wipdsq/f+TQUbihFUysIz6A7KtGmCf8Ay0Xw2mdkLKBPoPXAGoB2quGfTTZwQpARlEowO9nAXbqRi65zLB6IpIPCcLUWmGJ+0pjRD/skkAncQ2r5WOBq3CWehRQaQ3h3psCNTM51LJPm5HsfvwLwCxGS7u6TKywtrR5/xDha08uNS6awrVEbmmUVEi2whtQnr9MJzkG3g3Mdr49gPwh4mXNZRpZ9BYsLqob7UrqHLLSwPZotiqZrJI+vQqp4RzHM41EIo8RKZBuzTqUEyd+i2OsrfCFsnTJepR8xw90VWZYD6o/hYqQexBGx9MD1KJESCJEiREg9R3FsOOL55qzS3cn6tEn6wMQcXz5reGTJKUkQk9Ss/wB8GViMkkLAcZqGMjGoxxU2SMctjDjRxxxrGsbxmIONYzGYzHEnWMjG8YMWIMGOgMYBiRExJB3RTrix5Gl4VMmpy6hamQwapO2qI0UvS2qLTuI+D5dVXV1+9MQeymCVPqoZ+wUXNh4L8K1cyzOo5QTzklFHqXaW7colu5GByaGccHyL0SrVca2CADcgKFSPKqjy2HlABje2HyZAhFSjTqLOlvFYeYX8ogsbkEAXt182G+V+GKGWUOWV2iFZhy9SWVD5r95WxJ1bBpod1LkvUeDuQIHcyYAv5dr80+UKzmnqh+GNrbKy+TFJSsanI5jtANzJDHV7E7kyCRYzI8FDIHryEmQggCRaWIuT+d4HUBhkuClmk02Ykghe57RvI7nbtsMO6XAyUao9MVDTuouABsQBvpETJub7QYXjcth2khXkqJZXFGmKVMypJUaqhnyg7KPQepaYwRRRTysk6LCQbmJhAb2Fy7W7KLYKq0ap0aQQNIBIsFk7DsLyY9BtvrPcOdCVnSA2mQZZz5oAH53UR9Tik0+SypaAc0Sp8V0upAUx5B0hd5vb6+4Jz7Gnl6deGVippNJEgiSDvOp1j1gGd8QMKdNFLybki8uwPbtqO5MWXtYn5Gv/AIrJ5hdK8pDKsTBWCfUmCb2N8D7db9Ss5U9Hn9J5zVZlZFZVpqKjkckKS0A2JMxtaOpjEX6SK1JmpjLsnhQG0AyRUK87fusb6jckk7HBC8BeuM7VRoWlUQ6SoJeHNMgDcEAjlEzIHbA/x9wqojUGelTphqNMAIxa4k3kzMEel4wzjilKP30EMs20/vqUwDvbkKiPrE97nHonw5wdXqqoekpJVKgDAqaTGFRSTJsTeZBsdxFMOUZikrEqNPLp1Akw3rJm/wDbHof/AMvcwiZddFNamthq3bRIaXPl0jp31RbbF+o2kroFhn2t6IeC+IaCU6SAtTNalO+gGs5AMWPLNgdut7sOF8PpaqquAEKlgQSTdlQFujWCmO62OCvh7hoy9OtTfV4i1KgqrtNNgApG4EhptYAYtOQ4OtJmYALT0hkYoJA31MSN1sAO99hgT82vUcjkqKbKxlvh1k8NjWpk0yG0XBRmOqBywRAAgWsZw7znAleqFpgQaWkMFZtwSCGNlgqCPrieqqljosNgzNJ1KpaBykAwN8M+HVtVFSSXKhrKS0lGtLdd7+/pgsYqT2ElkcVcfti7O8KapSq0S6sPCVG1PJI0EGLWvLdyReBvQuJcCoU8tVesWeqTbRZaZcSzG/OTCqWiBIAxdOLqzrUN2plxYW5dWkoCQRcqBsSS3rhPxZDVVaNMqKaUqiyASAHXSSzkzAkab82kGwuCt+hMU69zyXOcI1FfCE6ldoJuCk6l7MYAIjfWBvgLP5SmtFSty2hg3W6stRD0IDoGUxs/rj0fiNehQFHK0CjipVVmrRqZaqMOXVsBr0ghRGlrFiZx5dmmnvHQdgTP9cHg7Rm5oqLF70/9fliMjDOpV1UNJ3Spy/uupLD21Ip92PfC44ILMjjGjjo45OIINY1jeMxxJrGYzGY446jGxjWOgMWIOlWcMchQXzOYHQCNTHsJso7sfpOAqdO++DKStPT3xVsstMtnB3UkCorQsaaNOQJ2GthLSZ2u2/l631OLrRpL4sKoHJSUqB+8zbethA/bx5rwyoaBJdeaQALSSQLCJ7iT6gXNg4p5/nD13MofKnRt9Kkk8/d76d5ZoGAuO7H8eRUXOidR8WsF1sZ0XYgHbWW5nbaEue4UbPKVFoJdXQ7y2rVq6tAQibxJIjpGEHw/mqCKHq+KHI+XTyDVEJuxMmJ31GLtqi1cPXKC6I+r1knULmCSQT3I9L4A8fqN9+vc64Pwx6Z1qxg21FWU6OwUiQo3teYM4sWWyAXUVjmMncTeZjC7JcRkkI2rSeYMxP8AQ37mfXocOaVYQCPI1wR0Y/3wXHFITzylexdxdNIptcG6wI23g9wPX3jAHHOHAsaipaCPS9yPSYufU9SIsDUwdQB3tPY/6/ngHj6MdzCAX6yR3FgfqcRkjpkYcjtIptTgauNdUwTcX839h6/h6GfDNNUqkWhgRawVLy07zeBP/SCuGqtAYtNpOy3i3Q7RaBbrgHiObFOjXdBLKjkteFUKVWIsYnvvJvF0Et2Oz4aFXwbm1XL5k87MfEelBWxEtJXVqBMC5Fh+aj9IeeSpWoukhzTQspgBOWYUTAB1TcdOs4efC3w14aFzUCP4Id30iEoVkkaS3zidMAdTPy4r/wAfoo8E0syMxTIsdWoh0VQdQJInmF4Hmi8CDwr+QQm/AQ5biiVcrDBjWyy0BRYL5UWo2rVcgjU6wTfYe/rnCeMI9ADUzB51NeEcrrKLayAEgXlSAPbxLh6MqlqdVQRTp2XSp5qk6TPmKkBibmNOw299y+XZqalyKmpgWUaSF1DoQOYAmYO/54jIt6BRfuB5DhdOpnMxYMB4BaZBkIRcbE2B/C2GnHM14Y1C+k3GoARFtV5IvsN8JOAUxRz1dU/VVKYZZJksraTHfm1fiMTZ9qi1TU1CppBVdwCTuGCg6gJ6kbD3HOSjD9l4puRrN1UldbuC8MiAABBJAm0gHVHe98F8BoppYo0i8AASoPNp7EHofp0xXuIcSp1W1lTNkYLYOWO5PQWmJkwItcNOBViNZMy1OOkalfSdthzTHQHBMUlY04vsoMzHhqVDCUPkWYC2LMxO9pknuVi+KF8Scdp1qCqhIo0qoDcp1PFxqA8oIECFYLygxjPjjjJY+FTMgGHgXPMYX1EySO5H3Ris0uJq1IUnmWLgdBqUo6D1uGWf2vTF3JPgsvDyJyumrpOo+Cz1ADPOUZSRNomnTJkdcVzPLpYiTAYgeoBsfWd59cP63GCSxUXYGTpBMFYmI6A/nttjnJcKSpSqNUIkKzLe4ZQLEbaSHD//AImwSE2+UKTjfAhfLBst4kAFKoRjN2FRCyyPQowB66o+XCphhvSotpZFH61VKg9YqwGBNoBDCZtJ7HCqtTIJBEEEgjsRYjB0KyREccnGzjWOKmsYVxmN68cSaCHG8YKmN4445x0Mc47GLEElKpGDaNbAKjBFNcVaIuhnl6rEwgJY2EC/07ddu5wdlWRHHic5XZUa076dQ9dyvrB2OI+H1GpgLSnxXtqG6A/KsfOevYeswfwvg58bRHOpPmgKoAnUTtAF+2BydIPFlh4TUPnqXZvIoEGYgBF2WAYE+UXPrZOF8Qq1YSzhR5rghVFlRt2UdzMydpjAuU4MU8oLFluzQukDedyqyZLNvq7swDrhWTgBFl2BGoyVURY8vXc2a1jacKzl7I0cTfqPOA5NgIl9pk2JkbMCAY2No2H1sFPLkrCmAIkEWI6gWtHSNjiuJn0y4CjmcnSSBN55tMbDa/phxkc6ygAgTtoHeOhNzHUz162waElwCzRk9oZUaAQFibWJJHUC5+uFefz4iW+aIBvMjYD63OJuIcZIEKBJMAk2jf8AlB9mHXCvNVXnkPppLXG5IvY+/wDbEZZ0iuHG7uQpc3OnY2JiBtH4RYenvhR8W0AuSqqWh3jueVAXMgdNNMrOw9pw8dGJAblAIkbSSZ5e56AeoxUPjPKPUFINqUVKjfMsEeFIWZhZZ9PMY5WOM2/FbHcjSiUdvi7MeD4IqEIGDKATKlTI0kmVEkmBYk+2F5zLPpBLtAIUTsWJPbbUZj8xjKnDHADwArPoHOpOqxiAZsGBmIvj0DhPDsnSpZhauWqu0U9DbMutAAwFhBqhxIBPL1w5lzQxq0r/AEY22ymZNrVi6PITSNAVQrghQWGnaxBiCSd5OL/wL9ItREUBhuPEWoqhb/cYMGVQZIUiwJv0wP8ADWRydN3GcUVA6syCAIBIl4hZBtp3Ig2GFA4ChpK4FRGbZGQ8yrIZwxaBzaVAIEkj3wq+ojLe0Fxx9D1Bfiqh/jKDAKzPSdSKbI0VGIqQYPo1+pw/zMugekVkrIUjzLM+U7db9xjx74VzjI66Qrr49DUwCsfEWpdVaZAKFmt0U9ji45/MFnqwXBphgiyQfLVUW9lBEemLKXd4Q8MaltFkotRqBatZIMqJtp1nb1nb8sK8zxukiV/BDGwAIgQWPQk2835YEp5vMFEQIxAZGEI1mBWbgWG4/HCTiNMqa9NVKqBS3EHSo9fQH6n64I3S18jEcav/AMEPFsuTTB25qhNpIUIpO/YKb+8TgXLZqadRWW+WaVmDpFRHBv8Avqje+CVJFVCdmWoVUif1lHVsB0Bg7m4HXA7Zgaq6i61wC3oDXKKR2hiDHYYJhjS2Rleyp5mu6QJsyK3pDDttIuPpjEzZSg5DFjVZqbTeJpwDO5kO3+5645zNNm0sPLpVJ/aADEfngZ6wFOohETpYejqdNvdXafphhUnoRbYXmM6oeidIgutTQNvDrqBVQdl1BoHTUcKOPD/vFQGZDEMT1dbMfqwY/XG6CB0qAgllUOpn5EMMsTGzav4PXHHGsz4lXxPmqKrv/tCvN+LSfrg6At2hecaONnGjjihrGjjZxrHEmsZjIxmIOOxiRVxoU8F08qeuLNg5yUTijTnDUUQTMBZOwsB7DpibhtFCrAi8SPU9px0aUSu5Hbb6HqMBcrdCn9RbaQ0ytQUF+z/WNux+RT0Hqe/+WLDwZKVNPEO5uKZM6mEHczKAwxmYsWkDmqmUpEEHVpJ2J2J97z/Lvi05ThZLK9QCiFAOoEaCs28MgwHLHpIJJ8uKt7H8HdLksvCMxUqA+K2lmJZv2ABIJ9VGxM2JAvctaOeFUmko0KOXtIFvWQwBTU3dY2IwiyGf8ZQhiiZ8u0U1OxG4WRdt1ItKzDfJZfSx0AGRZthawQxeVIIjcaRuTOApP1NXGvDyGZbK832pAAIt2tHS8ErJPYTid8yVdyDeW0gkbiABHfUxb+H64GqTU5hMMrET1tJBA66lP0WMStkzVcGCPtGLfXSQP4gBfoAepxHC8PIevcOqsxYgbaPSx+Uf09icdVGRPUkn6wf6mPpHfGZrToCr3knaFM3PawgfQ448ENVBjoIA2VZ/mTtvt7YpNPkqv7Fc/SMC2RbSSNDozRMG8H8z6bY8VzDY+l8xkKdVTTamHR4UyTBFuupZvBtOPnPjlNDmKooA+HrqaBdj4YYwe55RM9sEwqrTE8++BZUrEmSST3JJP4nBKccrAACq4AGkX2WZj29MAtjs5YxPTaYMTExJG/phhxj6idBL8ZqsZao5MabsTyzqi/TVeO+OM1xSpUbVUdmaAJJOw2/l+WBfCMx3xz4eIUI+x2wzLZxkMozKe6sV/kcXb9HnGcz/AIvkrVIIZ6gLTIANzq7Fi0+mKFTS+PYf0a/DCHKrXp1FNWp4iVFZtJCgiUUGxlSGJ9YxEopIYwq3sYcR4rXZgTVqaE16uZrkopFhvB1H6YHzdcOFVjHi0vFqXMqqqSq9T5lPrCnDHjXDmVGV1Kh3LNF9SItMQsdGJACi5ufTFfzIqVnLLyi677v4ZQL2AUGNXlmThWq0zYUVVxFValUq15UHlUKCp31LqUKSIWQwufLqv0GBeOAAHQVmFIC7JrAcj21C3XlvExiyJVVYp0k1OKdMObrKLUUWY+UKZY7Em7GxXCviWVpUar8gfQfKAQi0rssD530KwiQJUC5OLW1wBnjsp2WKrCsJDVKbQSACFJVr2iVZpPt2wpz1MqxBMwSD7gkdfb88WjP8M+0zJ+emxYDuvjFSR+XXrjXFOBQKUETUZ21CfKcvTq/lzLODKRnyxNrQhylDw1V55a9PMU22sVBt+PhtfCRxh9nslUSlSpuAOaowG55hTHTpIIjvqwDxDIaGKmzLyteeYbxaAOkemD9ysWlFpCw45wQ1HETJGJBkZxrHRGNHEkmsZjMZiDifDRRYe3/XAFOlOG1Kjyie2KSmgOaDaRmWaD1wfmKcRPUXgj/QwNRpQThitYKgJM3uARIt2IIGBSe7RnTTjkQTkmvFKoQzfKwsbdSJXbqygADD+lxWmF8N0XwpmdI0VniCxAPL6QQQsXBJOEmXz9GCHD3EEilSNuoldBvbr/PDPh+Qy9Q/Y5k02IM+IsCI6gm463Y443umi/8Ai19+Cz5TIU6il6TEMbEkj6LJXyQLAgiABOnc7L1GUaNJgkhgbEkCNQM3awEybaZ2Jwo4dwCqHUq6eGn3GnUOvL8rubSpIuBBAw41sTNSmAq+YjmQrEaJ3UXgTBWCQIlcV7a2a8IetUMqKh2UzbzN6A7DpbWJDdyJ2wVSzYNTRcAgliNwTb6d57+hwtXO/Z6qZnSwN9xJ2m1wb9iWEyIntaSkVNM8xCEddKAEhe4kgDqNR6C3LZLh7ktKXFRTET0sAggqs9tIv6YYVl5woE2knpqv19No6fXAlJ2Kavvclpid5A3/AOnoMH0MyVgDsLsRMkD5ZnfpEXxalQOd3oXfE1c5fK1qzGClMqnUlzZdthqYdtsfP/8AjHQMqMyhgA2kkalHQx0nHrH6W+IgZenTvNR5NxdaYnYXuzD8PTHk+eosnKwAImY0yDNwxF5BER02xaEUJ5bAoxevg3idalT8Ok1RabspYAVjrJemh0xRYLYkHTM+p0g1HJ5JqjoiiWdgqjaSxCj88ekZX4EroaZNCl8g2pXIZQT+tH3D2mTtqMdlqgWOLbKtkeJ16SKKdSppLtdNanm8IMqnwTDDUwJBN7xZNdazpPiFtUluYm+7CTuq3v29sey579G1TQCtBAeUQAggA07j7eJOiD3v1aR5z8XfDFTKVQlVNBKggcvTlPlZuo3m89NsRCr4OktclbpVCpMHcEGQDY26iPqL49H/AEYcTBp1qF/FnXSsCOZYcEfwIexj8fPvCMxpkkGO/eRBvEH88PvgHOeHnae32ganJMAF1sTvIB6YJJXEtgdSR6iq6V0qzEBlhi0jlIYG/KSSWYkwt9zAGE/EqiAFVZzLhNaqJZYnQqRdLfNG0jUIBZ8QpNUZlRop6iYprqYvpJOr5RZRaT0kHHGn7HSKT0+YgkuKZYBRu0ao5jCwsdCu+FaNqIC+RLBdX2TKKcLrBZtKrYz+sI2DGRBIiSDgfM5QlVqpTXSxmXJBVXqM4B6wHKNvcM1umCq+TqU9IoqoEkDlBYFoYgl3kgwSYGr5gCASZM1p0AurMlWmoqcyGC0KTAkE6QSfVR94HEpHNLRX+I0Gp1FYXLBDB3iUYgz/APbE/wAWOeNAJoaf1IPKeqP4FM3G0B49ie2GtAAOVYQGSstzq0VJc2Np5hY/dqjvhfn6AqVqKNZaph/SmrLVc/7tOfpi8eQc8fhdfABnsiRXpEwDl6YDSTHilVqgn2es5P8As5xXKfDTXLuASGOmmD1vGpvQCSe7T0V4sNem+YOmdL5p3r1DHkpsZ27wVQDqSRiXiY0EZbLANUIg7RTpi1z27zv9T4k2LywKt/WU3P8ADdDKgJqVW3A5pJGw6+3U72BGF+cyZU3gEk2BkesGbgbA3mDcxi3hfARxQh2uKuZeyAndQTv15RLN1m6Cu5nIvUmozSpN6tQ6FP7pJlv3VBIjYbYsnsRy4kuORKRjllwXVy0CZtIA5WAIvcEiOg3vfA7i2DJ2JtURRjMZjMScMqK4a0XsMC1kTUfD1abRqidhMwAN5j0jBNBMI5JBu2wmhSk4Kp5ME3gD1aP5An8sT8Ny0/hiatRwCOXdC2RKMjKAp7RTP8FRz/y5OHPD8kRIVGE7x4tP1+4AP8sKKVBQJMgd2cIPwAZm+mD8mpkBE325dM+2suxHsmDKV8Gh08r5SLBlsnUA5GKjqPHVt7XFQG398O6OXrhRcE/eUFSeg2JBAv0i+EWVFRFBZlpieihmP1Y6Qf4QfTB1PLF71GeJuCxLExMQIRLfeBPWIvi6ejYS0M8rw6qSUKKQwIYrKEg7dlBXcEjeNoxNXynhBFclQpOrlYkHfzISB/EI27TgBFpoJnSDLBVMltJuTpEtBIABYDU1hbBQo6l1hQGBALt0tIYyTtMbz5eknFaZVpp8hdPOgyE0lfLYgnv0YXne+52teSgYN2kgbBlWWJiSAdh6+wxCnEmpLzsXIPmYDSCBJjqkAfMSP5YjzeYUMzVVUgyXawsskntsCev54m9oH2v2PN/j2v4mfWkPkCIZa2o/aMJ9iFt2xWePZrVUIKqrAAMVYNrmDLEWaIAEdrknBWZq+K7VKkpOqqYG5qk6V3XSNC9JMbC+ElYtAn5pYXvG1/wt7HDEVsSyt0/kdfByas5Qv5XDXMRol9/cdse5VH+wpGV3cgxMmQBFgd27Y8e/RrQnMl9RXRTYggAnUxCDew3Yye2PVs43/d5c6YqRLm900iYi9iIudonbAsm2FwR8CfyWzhWcFWkBvAAMEG309P548y/TVlOTLuRzKz09XdIVlnufNiwcP414NQATDErfdmnQIA2AgST+AvFf/S/mTUoIZkDRU7kB9S37AEwP6xaIyBTwOMnXHJ5PRos06QxAgkCbDvYGw72xvLZ80ayVaRK+GwKsBchW3vYkix6Y3ls46mUchiCu5uCCNNj6Aes+hxldS1QPWhNRVmCiCVLQWVdpF5HcHB09lFHWj2V63jAVKMOCHOlhURuZQBEFQZEWnqYnAbZOk9IqyBdWya2WfRdcA3A9PfFe4DmS2UpMlWmr0gUcPqHMpCiSARBUJuOu8i7pswK6FVemlTeooqBlaSCSQYEG1wPm9ZIDXjwmjnNZVqcDQxEKCpUyBZpGmNQBM2NjJBQ3PGYWlVQ1ABUVkQMyPMquxEah4imCJAmI3GB8tma6VI5CAZ8IklTAtpDKFU2A5TTjucdZqiyO7IlSjU0ISxUlSx8MmX2bcgh7wLuRjvQvbTpojJCqCHDQofvrUTSLgi16ZpGLfqiehxCeY7AkUPCUft5hzTP/AOunUP1wD/2oNY1KBDHUsW5gVcdJRtWroRzA7gnVfO6ajJSBLa6mmOi+SZNhpTVzGw8UnpcPe7L90aphukU2coZLNGsjYLZVUX2mfdyTJ0ghZrN06QKKgdzAamLS3Q5ioOY9/BU6j1jbGI4IjUWaIXw7JP3fELKSL38IMTJ5rkYjfLPo0u2ineEU+Ag9mME9R5UBkzO+CR+Ss2mvD/2LeIZhdQbNVFLLZU0g6B92nQHJTA71P9zC/PZ2oftKdGokf+NUBd49GZYQeiYa1VyyjSlSnStfRXQE+7qlRvzGE9fN0ATC0Cwm9QZitJ9yQv104KjNy17r79+BHms47tLO5NxzMSYPST6HAbnB+e4n4mmadIBeiJokbwYP+d8A1okxtNvb8T/PBUZU0r07IsbxrGYsUH9EYPoJhbQa+GVBsZuUdgWHhCj8sd5tAMC8NriDjWYzMnCuOL7jP6uVSoIpOOmlO7dfxu0/uxg6jxI6dNNFUEwWKklj2CCS7e5c36YQq8kC31MD6ntgl8/0Q9NJYiJX7oHyJ6bnr2wxVMJ02ZpXY/HEBTiAalYibtJUDqxHKgAvC36ao3JyiNVMVGOlYDQNM/NpEeQddABIA1MNRUBHlKoSPmZuaG2MH9ZVO7KD5acwTcnu0qcSJRUpXepyI0CVBIYsI2kQ5IjzU/uk4LFm3iydy2PxmF3sNbLTUREU0JICi8+VrSdgTpwQ2aZ1ZAJClIS3MTylWPUnTBOwE9sI8vUAcIu1Om5n7oICAD10hXY7853JGHPHswlJaaUh9o+XJA/aOlyT6lYHoLYKmMOStIlTOq6zqBUkU6Tm4YsQDP7Jbkg9FHWcV74tz/h08xTp6vEzTrSFKZu0ElAe4IU+pHpjvNVQtVMstlVg6x2DgufoSW9lbuMVD4v4qz1qZFnoUUDG0+I+3v5h33xZbZTM1GD+/fcW5PidRKNQqEIfSGLaW0hRp8hsVgxMH6XwldAGjt6g9O4sffE/EMj4RS/IwkGe24MbETt2Im8jAS3OCr3MrJJ6jL0PQv0dFqau6i9R0pho+6NRvuDzAj2NuovbV1GXMuSEqISdzqZanl9SSB/lvQPhTOmjl1C3LlnIJsBsJ7eUH6T2BtuTzgpZSvUdZ8PwmmBZtcBfeWknuTF5JVcrmaWKo40/0SVa41NEa10oRuFqPyhD0JVWNtgSSd4ws+KYq0cxuZoCos7/AGLtzHreQAOmruTELVPAo0wSPEnxXP8A61U6RvaQGYj1pk7A4I8Jq1AnTy1KIpk/d8R/sl7hdiT309sX0g8ncafNf5PL8vVnlMWIhj8ok2vYKWIJPTTPfGZqm4GlxyjXaNiZuTuQSbE4H0XvaLn6b/2x2MkelzGqNpEkHcyIjY9L7YOY6k2qLh8C8efWylQ4qVKTMBTDGDKMwO63FMk3EjFkq5yqoOh3BsFDDLrB3jrKtpiYsQwgDakfBnGlo16XiJrp81Jwf/LrERp+6Q8sPfFz+IeFtRKRUT/DuvIxElkkASphFdeWZ0377YDPkf6bInGmaavVrSpImLEhGiReT4OkEERc3i+IDUYuwApVCbKwDMYXy6RQC25RZn6dMdZ6nTlXq6nZWZVUjWzAPClKflWSwFlnynUN8cV869SV5UEHUoMgAC5qP85AuQOUdS5tgbHlvR1lcwmvVXFJhSAZoBZiJjTLVHFza5MdpgEfiapWepUy9JQC0GlpWo6weiuCr7HpqsbHGq9FQadFBbWr1W6sRzQewVAbdCfTGcMog5goTHi00qKf2o0sPqU1A9GRD0wD+PxWQ/YGoUqdYXZyRIIpNTpOduV1009UdNzc4GzvA8qh8r6vu1Gak/08VURvYPPvibOZlKjFq4IH/nJIqUTsQ0frKQYx1KyPMCs6z1TNZdACRWomCrrEgG4ndSsGdiOsjDEdIHJpp2uPi/v9xLWyuTBhvHpzsXQwfYrUIP0wLUyuUblFdkiYLCVk/uhh/wAQwwTO0qqsoWAwlhSGk2+ZqV1aPvIGI9MJuIcG0oalJ1q095EBhNri9vYmOoXBl8iGXi4pNCzPZM0zEqw6MrBgfYgn8MDEDEi1IsZKzJExJggX+uITgqMuVXo6UDGYjxvElRrlhhjRU4Byq4aU9sZ+VjmONh+UtiOrgjh9QrDAwVgg9iLjFr4vTp5/LNmEAXM0RNYKIFWnsXA+8vX0wPG90J9R07lJsQZL4detRepTdGNMFmpX16Buw6NHUb4W04EEiY6d+23TE/CeJNRqalPQqw7qwKke0HF0+E+DUc3ljTqpSQrASspGtWJgax8ykkDrEjbF2+10yMeNSrt5Kf4kmGM/NUO2o9F9ALD8TsowwyucADsDBjw1fsWNyB35i0ftDtYxfhFRUehUd6ddSQJTUhI2FuYA/eg77YX8S4JmKKqj0XUKTJI3P9Rc37EY7Q/jnKG2FZXOKUrNHIoAjqVVXKoP92nJ6kk/dh/wwpms6zNU0slQrTBHKT4a0Qu8gHSSP88VbI5d6ieEikxJgLMk6ZJHsrewOCs58P5qhTeq9GoqEhyeZYGsHzC626+gxNh/5uCXi3D61JhUdGU0ddNmiQraH3OxgaTfcX64p3HeFVFp0czUZQMzrKLeRTpkICewiw9FwRneKZl6jp41UeJyMr1SoKiwVyzAWAA5u2F+YrM9NNVRy1NVFMGTpQmQF6KLsY9vWDRlQvlyOdgFbMM/mYtG3a8SewsBf0GJhwuoKa1SjBGJCtpOksOgOxIwMuXaJiBDMCx0hgsDlnzG+wk4uHwtVfN+DlsxVdcpTZ2DSqrTCIzudWmCdt9pPfBXJJAIvuew7J8LeiAlRCjLA0tYyDaZ9YI7k+gw5yOcFSlmadytJaUDpVcV0JI7gvpE9iMbHF+HVFR61bNv4KnWWqaWqsmnRCzOky0Gxtc4W/CFcNUqNTOaYaToAdVUMhFQeI7jQtMEg+aZXa+Em1bkx+GSkoog4xSrDNCnUWDIIVrSSpAZuwMkwbgN0nFpr5CpkWCVGFUvQK6aYLMX5TTaCBfxFnvyk4rvGMmKOZevma9YozF0dSlXxXAnSWQFKbTFiNjthrW+JMnWelmXzWcDBdDPFMFHVV5tATmWasWHfti3cpJNFXkkpOzzzivBH/xFZEpudDMY0kwm4J7CCDOAEyBJ5StouzKtz6k7fXD/AIZ8Y1so9V6ThvGTQzOoMjYexgTiD4lyFOmQoy+YpMVB+0qK12KkGFpi2mRE7uO0FlzqkKTceUKM5kauXc03GkkKbEMGG6srKSGHWQe+LTR+IWqIqU1kqxqh6mmKRPn09KazF43AsSbrvhvI0lZXzHjIQdVI+CtSm8QYKvGuewMXBPXALtXpkLBQP9qq6ANWsSrARe3l7dMV7lJ17FseVw/Rcl4RUSitYyfEJQMxPiVbc2kEEpSAABm5tINkxGV3WxRCNZ+V6sylPr9ksF2vcIxJJEk/4Xzr5uvTWtUJpUhTVnbSgWmqjkSLsS0j72kSY6PviL4gBqGitBCyFqYNRFJAHIQqjlRSxVAbmNV8UsfjmvSKnVMLUYySEa53llZ2J7HTSYH1qeuIOKsaVag4MEa0nsVeQfoXB/hxZ838FVpakBq1ifEE6Aj6FBY9ISm8+rHvgP4rXKaaiaKtRhUdRU1hQtRl+VNJlJUC5nfHJl8mbWhPx9AlTWJVHuY+UTo1CxBKEhWHVagBkDC2lnqlDlt4Q5SpBKqWJKnv4LHsZQkwZClrNmeHoeGpmA5cioxqIREakIqoDudSh29wMU+mSZpEgvSkITs9M2Kn9kgj2BBt4eJXsRPLbtffgi4jkqdYeLQ5CDcEwUcXhyLD0qiAR5gILYR5nO1Fczy1BIYxGr98bMfUi/Wd8E1nNCpKGzAESbgE7GNnVgQexWcAZmvqOoCCBcRIEdh93aB022jBkhDLlT2tP7sGrGeaAASbA7HraZAv1/piEjEhJiOnb1xwRgok3ZzjMbjGY44cZVsHUquAKLDEqvhHJG2aeLQ4ytWxwbwjjT5eqtRIMbqdnU2ZW9CJH1wFwgkMCCgi/OJE+xB1e0Y9KyK13Qf4yllDSOxqotFo7rAV/wDhwCLUeSM0HJ2jzrPUVFZhTuhMpP3G5ln1AIB9QcNOBu9NtyqmzGCeX2G56gd+o3xZMxTyFF5pipUjbmCgeklSWv1IGCm/SmiLoTLhR6OL+80zJ98T/NGegH8Dg+5lnynxFSzGXNReUt9jUewqKWEU3LLsC0A9ObHjOYzTO0kknubn8d8WXJ/GtJq7akCU6vI8ACzbMQoC6lMNIA8uFSpRWoZlgpNlMaotuQYH0mMcsiXKLSh3LTLL+jHLVDmdQBIVXM9jpIHtfBnxLkc8mRrNWrELYtTNUElJv1mJgRN8MPhTjrnL1mASnTpqQiIIEilUqEk3ZjyDcnc486498XPUpFHWkdQCg+EgZQDPKwAI2/PF1UjvKtlTzWbYsWY6iTJLSSTMkkzJmcQniBiIX8/79BYemOK9ScCzhtRTFbaN1KnoB7TjKebK7R73/vjiccumL64K0THOk/664Io8aqKhQMQrRIBIkAyAbwRN74W4wY5wT5RybQw/7VfSU1HSSGK6jBIkAkTE3N/XEa54gyP5n+e+BFxvXjuxHOTJxmvT/LEtPiTAg3t+0dxce0YD142HGJ7UyLHa/E1QBRLHT5dTk6Y8pHUFekH02wKteTa31npHbC9WwRQN8VWOMeES5t8l1+GkfS1RUYiQoYAmIALGwt8pnuR2x6FxhKjZ5qlGkal6bA+GXWWprANoIGpj7gYD/R3mQ/BswitoejVD6g2ggMFOotIiwYb9MMeHccpVmAzOYpM4I0PTSrrVpAUFtIVx6GffC8vMOwlpFu4zlivglNanbTTqKkxeJYGVEmwH8sVXjHCqXEVrmkpo16UM6tpIqEBgDqFgxnf2w+4pVqeFVNGqjFMy0q8AQR+r57EgwRcemBeHnW9QV6RoGvTCagQwqS0CCJlriLzzXmJxDdPR0do87ymUqjJqFUlWzDAzYCEBX965bbFJz7mnVtukBZ6qByz3lIB9Mek/pNyngpSp075cKGpkXBa+pidixJ39BjzDN1pNxtb/AF/rpi8FtsFlyUlH2BeIXZmWSszJv5hIBPeBB9QTgKoewAsB3uOt9iY6fywTVIt3/p/Q/wB8DucHQrKVuyBhjRGOyMajFiLOMax3GMx1k2P8pwtm6Yar8OkCThpw3L4Mz9cKpx5zL1c3PtieqxdNCMe5lepZp6DTTOltgwAkfun5T6i+OMzxhzuxJ6kkkn3J3xlKl4j4W5xYYjDkEpOmZuVvckEHOseuI2rYgQ45d8GUUuBFtvk7InEtOsVwPSe+JWviX7F0W7g/GGbLVKCwNZ1FmbSFBGgydgIJv6x1xTeM1B4rBH1qtgwBUN3IDXAmd+gFhtg+mnIR7f1wnzSXOIweZk5V4UQTiOomOjiVVkYcuharBQmCqlJAQFbUIB1QRcqCRBvYnT9JFsEcMo1C/h02C+LFMyQoKlgYYmwWQp+n0wTxTxVZqFSorCk7rCaSkl9TFSoAILCR+UY5s5KhW+WWT5ovG0z0B2HvH0wTlHogguhM8rgDZSbvTOq1QCwDAr3wwocDqtT8TQdEhdRIA1MGIG9p0N+HqJOyPwZUqqjCpQQP4gHiVFQzTgwZ7kwP6DEd69WW7X6CjiH+F1utJanhqWNNyAKjyLCoJ0ABvuiYnqbLawp6ZAIdmaVvoRbFdJJLMdxebDqcWDJ/ClSsGKNROlC5BqoCAvSD8xMAAXM4X1/h+soqM9KoopEK5KHkc2VWmNM/6nF1Je5Rp+wqpKl9WrynTAB5umrsO8SbYi04PyHD2q1Vp0wC7kKoNtTEgAXtckDp7jEmezfIaRp0QVqu+tFEnVA0hgYNMaZUDvvi1laIaIokS2oQPKOpts0He5MxEDebd54UlqstFmamGIVm3ZQxho0jTIix9cBRgnLcPqOrOqkqhUMbW1khevUgjHP3ILT8C8dp0a5FZitGtTejUKidOsQrR10kAz6n1wRla0ZlVRg0VQAw2aH0gj0O498UxHxZvgsF85ll/wDWp/gHB/pgUluwkW3SPV/iTMBci4YS/imu3tWq1UU/ggxzwtNGWRaeYJVSWzB6UAaZ1aG6sFJWBPMy7YRfFXGFD55GNgtBEHrRdZ/m5xXPijjT0Ka5JCBpVTWI3NV/tGSey/ZqR3p4VVy0NNpWyL4o+KRXryZFMQFQXCUxYKBIFh+c4r2b4irHlUAdO8T19cLq9TEIfDKghSUm2ENWBxzoB2xJX4RVRNbU3VbXKMBzagtyOvhvH7jdsdUeDV/ERPDbVUUVEBgakKeJqBNo0jV7YvXsU/YLUpRiMrg2mNUDvgninCfAfw2ZS62cLfQ4JBQkGCRF/wDRMKRWUaFMY1go0MaxPcgdnoeS2wBxZ5kYkyGcm2OjpZmGPNKLhNtnsu9Tx0hf8MU5qEHAfHcvpqHDX4cSK5Hrjr4ryvNIwwstdTXuhJ476f8ATKtOI2wQqY5anjTTMlohQ4PyqScCinhnw+hcYHllSDYVbDhlrYr+YpnxDGnr5vURP0BJnpE9MXSnluXFT4znGUvTEBWILW30zAntJJjvHbC3R5O6bQ11cO2CYoZb4lpLjgNhtwLhr1qmimoZm3JFlH3ien+u+NV8GZFW6REcsR3XVYqJmLG46zb8MPc/8NOppN4QoJVpU2A1aySBpZv2ZZS2km04v9L9G4oUFYnU9R1BJHNG8gzYHsB7nBHxRwrTlcuSZNJmp9PKecfhBwO2nQVw1aOOF/AGWIbWWdfApnxHckLUVucASByqpEXge+GT5TLLmaVCnl6HhGnE1KSkl2XWpYsJ+7b1OF1LMMTRWfPQFOF6a6jKbd437kXxnG+JaMwagvDtAPYAqJ/AYG32xbZdK2kgn45+GsqcsVp0aK1FiqSqKCFDCmwJF92/4cUuhwLLnIV2moHR6VhUbSykgCUNjB2P9sOON8XljVWD49JlZSZhjyv7cw1j94YrIY6SsmGIJA2Mbe+Ep9U29Ghi6NPbBcpwjL6XNRNUAgEPDBmB0nTPOFIJsR0m1iNS4PSSmWPPeI67TMbx69/rhiMrbHLLHf3wL+eT1Yy+iglaQmU5XVcEfTDP/wCGqFVS1KPKx3FiBY7HYwY6gHAlbhQduUcx6evfA54JUpVAHDKhPQkfT098Hvu3GbT9hBpwdSimhJmMo9FxIIKkEH1Bw2+DOLJl87l61UfZpUBbewMgm1zEzHph6OBEKwqc4i03ge+E/wD2HoNQ6C6im/poJgK0+jR77YZx9VGfhfItk6WUPFHgb8LqDMZx61SDTplszUDbMiEvpPfUxRP48VfiGbarUao5lnZmY92YyfzJwx4bm1XL1qY/W1mpr7UU+0N9paoE+ieuEucfSSMFiqdAZNUQVhjMplGqOqIJZ2VVHdmMAfUkYhU3wSEIjB+AF2z0ZaVE5anRYeKuXUiqil111gKTC4WUC+NmY1QNaXI2xHmOPZYPqMEjUoAKtFJkemUEM2gmmaKlgAZpt0Iml1s1Uqqq1HZwghQzEhQPug2X6YiSgZxR5EXUbLrnOMUDRUlF1FkdI0dEQEkBOQ6sukj7tUra5AfH+PDMUNMS5qKQZLEIFgzKiGYrT2JkJ061+ksPfY4a5fJy1hheeZx2WWO1QvHDWIBxmLbRyUCCMbwn/Vlf6b5EGT82CKHnON4zA8nLNjp/KiTgP68+/wDXBvxJs31/ljMZheX+4X6GI/gkVJNvw/ljkf2xmMxrmJI5TDbh/TGYzAc3lGOn8xY8ptijfEX69/fGYzCn+nfll+hz/UPxIBp/0xfv0Z71fdP5NjMZjbfBmdL+VHuPF/1dD99P/acVf4q/UP8A7an/AO18ZjMVyc/fkvH8YvyP/wBRlf3V/wCa+E3Hf1n0P8zjMZhXN+MJg/Iivd8ZS2xmMxjv1N6HBMMDV/6/0xmMxXHyH9Dvhf61Pc/0w3+KP1X1GN4zBl+VGZm8jOm/VL7f0wmz36ur+4P+YuMxmOxecrLylRX9Z9B/LC/O+Y/XGYzG5DlfoxJAqbjB2N4zBZACWjgwYzGYVmMwOc35hi7fDHkT97++MxmAy8gPL5griHnOMxmMxioM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hQSERUUEhQVFRUVGBgXGBgYFhgYHhgVGBcdGB0cHBwcHSYeFxwkHRgZHy8gJScpLC4sFiAyNTAqNScrLCkBCQoKDgwOGg8PGiwlHyQsLCwsKiwsLCwpKSwsMCwsLCwsLCwsLCwsLCwsLCwsLCwsLCwsLCwtLCwsLCwsLCwsLP/AABEIAMEBBQMBIgACEQEDEQH/xAAcAAACAgMBAQAAAAAAAAAAAAAEBQMGAAECBwj/xABIEAACAQIEBAQDBAgDBQYHAAABAhEDIQAEEjEFIkFREzJhcQZCgSNSkaEHM2JygrHB0RTh8HOSorPxFSRDU2OyFhc0dIOjwv/EABoBAAIDAQEAAAAAAAAAAAAAAAMEAQIFAAb/xAAtEQACAgIBAgYCAQMFAAAAAAAAAQIRAyExBBIiMkFRYfAzcRMUobEFNEKRwf/aAAwDAQACEQMRAD8A8SkY5ONYzEkG8ZjMbxJxmOlXGBcNOH8LDEBy0nZEXU5/ov1k/s44lKybhqVCsKwRdi1x0uBA1M0dFBMdhhlw7hatzfIDHiVdNNCeyqTqqN+yD7gYnp8MrMIQ+HTutnWBfys6+do3UTvsNsMUyVKg6/aM7gQGVSNJA6Of/wCVHuMAlkSHIYmwwcHqP+t3AACsVNRVO0glaWUS0wQG7A4BThig6UCOBGqqzN4YO9gNJY9ALk9FwelSnIVlsolaayXLbnUSInrABPfvjQQ1zp8ijfSSAq9pJ2nc9ZwtLLvgaWNCxeEoagKnUpIFl0EncjTPKP8ARjF2y2do0KaoiDVFwCI/OzE/faekAmIR5TLU6baVXxqlhEnQnqwgBj2QWHU4zMZFn1VtS3N6mr5gehNzHlGkEWgSQTgTlILGKiMs1xJAAp5iGnSDqCt3bVJZvVpI7iIEWUXUdU6Ep8xM/O3zNYlmtpAE7WwqyOWJWSIU21kbewMAtsIB63IGGmR+H6jQaqvonlpjleo3pN13uxEAREmMCqTe2X7vgr/xA5q1qVMaVCeIwEyzPywWYGWdjACrtsOpwq+Jcgi+GqwAWAUTIpRyurwCXYMQS1xYgSIw3+Kq70c2oXQpp0iAtJiAgYmQGB1E2uZkzvhF8T5bw30eI7zocyIB1Uwync7K0e2HMTapCOZp91ifL5PUCVWdFNnclo2aJEx3Uabk39heK3A6P+FIDALAqKwJcKArDSSBbxKkcxi40DyXowcxE20xA9y1+9zN56YtWWrQmhKhdXBLKFNJU0qCTfzEKoB72AM4Nkk0Bw9u7HXw7wU16KsWFqWuYkgKggXEaRF4vMAb2lq8Q00DRy5YuWfU25LuBrM/sogFutUdsT8BJOSy9NFOqqpVmuAaaPaTO0g7RZN4GJsrlNAWrOnS5UXHMSoZJP8A4Y3mLQB2wipdsq/f+TQUbihFUysIz6A7KtGmCf8Ay0Xw2mdkLKBPoPXAGoB2quGfTTZwQpARlEowO9nAXbqRi65zLB6IpIPCcLUWmGJ+0pjRD/skkAncQ2r5WOBq3CWehRQaQ3h3psCNTM51LJPm5HsfvwLwCxGS7u6TKywtrR5/xDha08uNS6awrVEbmmUVEi2whtQnr9MJzkG3g3Mdr49gPwh4mXNZRpZ9BYsLqob7UrqHLLSwPZotiqZrJI+vQqp4RzHM41EIo8RKZBuzTqUEyd+i2OsrfCFsnTJepR8xw90VWZYD6o/hYqQexBGx9MD1KJESCJEiREg9R3FsOOL55qzS3cn6tEn6wMQcXz5reGTJKUkQk9Ss/wB8GViMkkLAcZqGMjGoxxU2SMctjDjRxxxrGsbxmIONYzGYzHEnWMjG8YMWIMGOgMYBiRExJB3RTrix5Gl4VMmpy6hamQwapO2qI0UvS2qLTuI+D5dVXV1+9MQeymCVPqoZ+wUXNh4L8K1cyzOo5QTzklFHqXaW7colu5GByaGccHyL0SrVca2CADcgKFSPKqjy2HlABje2HyZAhFSjTqLOlvFYeYX8ogsbkEAXt182G+V+GKGWUOWV2iFZhy9SWVD5r95WxJ1bBpod1LkvUeDuQIHcyYAv5dr80+UKzmnqh+GNrbKy+TFJSsanI5jtANzJDHV7E7kyCRYzI8FDIHryEmQggCRaWIuT+d4HUBhkuClmk02Ykghe57RvI7nbtsMO6XAyUao9MVDTuouABsQBvpETJub7QYXjcth2khXkqJZXFGmKVMypJUaqhnyg7KPQepaYwRRRTysk6LCQbmJhAb2Fy7W7KLYKq0ap0aQQNIBIsFk7DsLyY9BtvrPcOdCVnSA2mQZZz5oAH53UR9Tik0+SypaAc0Sp8V0upAUx5B0hd5vb6+4Jz7Gnl6deGVippNJEgiSDvOp1j1gGd8QMKdNFLybki8uwPbtqO5MWXtYn5Gv/AIrJ5hdK8pDKsTBWCfUmCb2N8D7db9Ss5U9Hn9J5zVZlZFZVpqKjkckKS0A2JMxtaOpjEX6SK1JmpjLsnhQG0AyRUK87fusb6jckk7HBC8BeuM7VRoWlUQ6SoJeHNMgDcEAjlEzIHbA/x9wqojUGelTphqNMAIxa4k3kzMEel4wzjilKP30EMs20/vqUwDvbkKiPrE97nHonw5wdXqqoekpJVKgDAqaTGFRSTJsTeZBsdxFMOUZikrEqNPLp1Akw3rJm/wDbHof/AMvcwiZddFNamthq3bRIaXPl0jp31RbbF+o2kroFhn2t6IeC+IaCU6SAtTNalO+gGs5AMWPLNgdut7sOF8PpaqquAEKlgQSTdlQFujWCmO62OCvh7hoy9OtTfV4i1KgqrtNNgApG4EhptYAYtOQ4OtJmYALT0hkYoJA31MSN1sAO99hgT82vUcjkqKbKxlvh1k8NjWpk0yG0XBRmOqBywRAAgWsZw7znAleqFpgQaWkMFZtwSCGNlgqCPrieqqljosNgzNJ1KpaBykAwN8M+HVtVFSSXKhrKS0lGtLdd7+/pgsYqT2ElkcVcfti7O8KapSq0S6sPCVG1PJI0EGLWvLdyReBvQuJcCoU8tVesWeqTbRZaZcSzG/OTCqWiBIAxdOLqzrUN2plxYW5dWkoCQRcqBsSS3rhPxZDVVaNMqKaUqiyASAHXSSzkzAkab82kGwuCt+hMU69zyXOcI1FfCE6ldoJuCk6l7MYAIjfWBvgLP5SmtFSty2hg3W6stRD0IDoGUxs/rj0fiNehQFHK0CjipVVmrRqZaqMOXVsBr0ghRGlrFiZx5dmmnvHQdgTP9cHg7Rm5oqLF70/9fliMjDOpV1UNJ3Spy/uupLD21Ip92PfC44ILMjjGjjo45OIINY1jeMxxJrGYzGY446jGxjWOgMWIOlWcMchQXzOYHQCNTHsJso7sfpOAqdO++DKStPT3xVsstMtnB3UkCorQsaaNOQJ2GthLSZ2u2/l631OLrRpL4sKoHJSUqB+8zbethA/bx5rwyoaBJdeaQALSSQLCJ7iT6gXNg4p5/nD13MofKnRt9Kkk8/d76d5ZoGAuO7H8eRUXOidR8WsF1sZ0XYgHbWW5nbaEue4UbPKVFoJdXQ7y2rVq6tAQibxJIjpGEHw/mqCKHq+KHI+XTyDVEJuxMmJ31GLtqi1cPXKC6I+r1knULmCSQT3I9L4A8fqN9+vc64Pwx6Z1qxg21FWU6OwUiQo3teYM4sWWyAXUVjmMncTeZjC7JcRkkI2rSeYMxP8AQ37mfXocOaVYQCPI1wR0Y/3wXHFITzylexdxdNIptcG6wI23g9wPX3jAHHOHAsaipaCPS9yPSYufU9SIsDUwdQB3tPY/6/ngHj6MdzCAX6yR3FgfqcRkjpkYcjtIptTgauNdUwTcX839h6/h6GfDNNUqkWhgRawVLy07zeBP/SCuGqtAYtNpOy3i3Q7RaBbrgHiObFOjXdBLKjkteFUKVWIsYnvvJvF0Et2Oz4aFXwbm1XL5k87MfEelBWxEtJXVqBMC5Fh+aj9IeeSpWoukhzTQspgBOWYUTAB1TcdOs4efC3w14aFzUCP4Id30iEoVkkaS3zidMAdTPy4r/wAfoo8E0syMxTIsdWoh0VQdQJInmF4Hmi8CDwr+QQm/AQ5biiVcrDBjWyy0BRYL5UWo2rVcgjU6wTfYe/rnCeMI9ADUzB51NeEcrrKLayAEgXlSAPbxLh6MqlqdVQRTp2XSp5qk6TPmKkBibmNOw299y+XZqalyKmpgWUaSF1DoQOYAmYO/54jIt6BRfuB5DhdOpnMxYMB4BaZBkIRcbE2B/C2GnHM14Y1C+k3GoARFtV5IvsN8JOAUxRz1dU/VVKYZZJksraTHfm1fiMTZ9qi1TU1CppBVdwCTuGCg6gJ6kbD3HOSjD9l4puRrN1UldbuC8MiAABBJAm0gHVHe98F8BoppYo0i8AASoPNp7EHofp0xXuIcSp1W1lTNkYLYOWO5PQWmJkwItcNOBViNZMy1OOkalfSdthzTHQHBMUlY04vsoMzHhqVDCUPkWYC2LMxO9pknuVi+KF8Scdp1qCqhIo0qoDcp1PFxqA8oIECFYLygxjPjjjJY+FTMgGHgXPMYX1EySO5H3Ris0uJq1IUnmWLgdBqUo6D1uGWf2vTF3JPgsvDyJyumrpOo+Cz1ADPOUZSRNomnTJkdcVzPLpYiTAYgeoBsfWd59cP63GCSxUXYGTpBMFYmI6A/nttjnJcKSpSqNUIkKzLe4ZQLEbaSHD//AImwSE2+UKTjfAhfLBst4kAFKoRjN2FRCyyPQowB66o+XCphhvSotpZFH61VKg9YqwGBNoBDCZtJ7HCqtTIJBEEEgjsRYjB0KyREccnGzjWOKmsYVxmN68cSaCHG8YKmN4445x0Mc47GLEElKpGDaNbAKjBFNcVaIuhnl6rEwgJY2EC/07ddu5wdlWRHHic5XZUa076dQ9dyvrB2OI+H1GpgLSnxXtqG6A/KsfOevYeswfwvg58bRHOpPmgKoAnUTtAF+2BydIPFlh4TUPnqXZvIoEGYgBF2WAYE+UXPrZOF8Qq1YSzhR5rghVFlRt2UdzMydpjAuU4MU8oLFluzQukDedyqyZLNvq7swDrhWTgBFl2BGoyVURY8vXc2a1jacKzl7I0cTfqPOA5NgIl9pk2JkbMCAY2No2H1sFPLkrCmAIkEWI6gWtHSNjiuJn0y4CjmcnSSBN55tMbDa/phxkc6ygAgTtoHeOhNzHUz162waElwCzRk9oZUaAQFibWJJHUC5+uFefz4iW+aIBvMjYD63OJuIcZIEKBJMAk2jf8AlB9mHXCvNVXnkPppLXG5IvY+/wDbEZZ0iuHG7uQpc3OnY2JiBtH4RYenvhR8W0AuSqqWh3jueVAXMgdNNMrOw9pw8dGJAblAIkbSSZ5e56AeoxUPjPKPUFINqUVKjfMsEeFIWZhZZ9PMY5WOM2/FbHcjSiUdvi7MeD4IqEIGDKATKlTI0kmVEkmBYk+2F5zLPpBLtAIUTsWJPbbUZj8xjKnDHADwArPoHOpOqxiAZsGBmIvj0DhPDsnSpZhauWqu0U9DbMutAAwFhBqhxIBPL1w5lzQxq0r/AEY22ymZNrVi6PITSNAVQrghQWGnaxBiCSd5OL/wL9ItREUBhuPEWoqhb/cYMGVQZIUiwJv0wP8ADWRydN3GcUVA6syCAIBIl4hZBtp3Ig2GFA4ChpK4FRGbZGQ8yrIZwxaBzaVAIEkj3wq+ojLe0Fxx9D1Bfiqh/jKDAKzPSdSKbI0VGIqQYPo1+pw/zMugekVkrIUjzLM+U7db9xjx74VzjI66Qrr49DUwCsfEWpdVaZAKFmt0U9ji45/MFnqwXBphgiyQfLVUW9lBEemLKXd4Q8MaltFkotRqBatZIMqJtp1nb1nb8sK8zxukiV/BDGwAIgQWPQk2835YEp5vMFEQIxAZGEI1mBWbgWG4/HCTiNMqa9NVKqBS3EHSo9fQH6n64I3S18jEcav/AMEPFsuTTB25qhNpIUIpO/YKb+8TgXLZqadRWW+WaVmDpFRHBv8Avqje+CVJFVCdmWoVUif1lHVsB0Bg7m4HXA7Zgaq6i61wC3oDXKKR2hiDHYYJhjS2Rleyp5mu6QJsyK3pDDttIuPpjEzZSg5DFjVZqbTeJpwDO5kO3+5645zNNm0sPLpVJ/aADEfngZ6wFOohETpYejqdNvdXafphhUnoRbYXmM6oeidIgutTQNvDrqBVQdl1BoHTUcKOPD/vFQGZDEMT1dbMfqwY/XG6CB0qAgllUOpn5EMMsTGzav4PXHHGsz4lXxPmqKrv/tCvN+LSfrg6At2hecaONnGjjihrGjjZxrHEmsZjIxmIOOxiRVxoU8F08qeuLNg5yUTijTnDUUQTMBZOwsB7DpibhtFCrAi8SPU9px0aUSu5Hbb6HqMBcrdCn9RbaQ0ytQUF+z/WNux+RT0Hqe/+WLDwZKVNPEO5uKZM6mEHczKAwxmYsWkDmqmUpEEHVpJ2J2J97z/Lvi05ThZLK9QCiFAOoEaCs28MgwHLHpIJJ8uKt7H8HdLksvCMxUqA+K2lmJZv2ABIJ9VGxM2JAvctaOeFUmko0KOXtIFvWQwBTU3dY2IwiyGf8ZQhiiZ8u0U1OxG4WRdt1ItKzDfJZfSx0AGRZthawQxeVIIjcaRuTOApP1NXGvDyGZbK832pAAIt2tHS8ErJPYTid8yVdyDeW0gkbiABHfUxb+H64GqTU5hMMrET1tJBA66lP0WMStkzVcGCPtGLfXSQP4gBfoAepxHC8PIevcOqsxYgbaPSx+Uf09icdVGRPUkn6wf6mPpHfGZrToCr3knaFM3PawgfQ448ENVBjoIA2VZ/mTtvt7YpNPkqv7Fc/SMC2RbSSNDozRMG8H8z6bY8VzDY+l8xkKdVTTamHR4UyTBFuupZvBtOPnPjlNDmKooA+HrqaBdj4YYwe55RM9sEwqrTE8++BZUrEmSST3JJP4nBKccrAACq4AGkX2WZj29MAtjs5YxPTaYMTExJG/phhxj6idBL8ZqsZao5MabsTyzqi/TVeO+OM1xSpUbVUdmaAJJOw2/l+WBfCMx3xz4eIUI+x2wzLZxkMozKe6sV/kcXb9HnGcz/AIvkrVIIZ6gLTIANzq7Fi0+mKFTS+PYf0a/DCHKrXp1FNWp4iVFZtJCgiUUGxlSGJ9YxEopIYwq3sYcR4rXZgTVqaE16uZrkopFhvB1H6YHzdcOFVjHi0vFqXMqqqSq9T5lPrCnDHjXDmVGV1Kh3LNF9SItMQsdGJACi5ufTFfzIqVnLLyi677v4ZQL2AUGNXlmThWq0zYUVVxFValUq15UHlUKCp31LqUKSIWQwufLqv0GBeOAAHQVmFIC7JrAcj21C3XlvExiyJVVYp0k1OKdMObrKLUUWY+UKZY7Em7GxXCviWVpUar8gfQfKAQi0rssD530KwiQJUC5OLW1wBnjsp2WKrCsJDVKbQSACFJVr2iVZpPt2wpz1MqxBMwSD7gkdfb88WjP8M+0zJ+emxYDuvjFSR+XXrjXFOBQKUETUZ21CfKcvTq/lzLODKRnyxNrQhylDw1V55a9PMU22sVBt+PhtfCRxh9nslUSlSpuAOaowG55hTHTpIIjvqwDxDIaGKmzLyteeYbxaAOkemD9ysWlFpCw45wQ1HETJGJBkZxrHRGNHEkmsZjMZiDifDRRYe3/XAFOlOG1Kjyie2KSmgOaDaRmWaD1wfmKcRPUXgj/QwNRpQThitYKgJM3uARIt2IIGBSe7RnTTjkQTkmvFKoQzfKwsbdSJXbqygADD+lxWmF8N0XwpmdI0VniCxAPL6QQQsXBJOEmXz9GCHD3EEilSNuoldBvbr/PDPh+Qy9Q/Y5k02IM+IsCI6gm463Y443umi/8Ai19+Cz5TIU6il6TEMbEkj6LJXyQLAgiABOnc7L1GUaNJgkhgbEkCNQM3awEybaZ2Jwo4dwCqHUq6eGn3GnUOvL8rubSpIuBBAw41sTNSmAq+YjmQrEaJ3UXgTBWCQIlcV7a2a8IetUMqKh2UzbzN6A7DpbWJDdyJ2wVSzYNTRcAgliNwTb6d57+hwtXO/Z6qZnSwN9xJ2m1wb9iWEyIntaSkVNM8xCEddKAEhe4kgDqNR6C3LZLh7ktKXFRTET0sAggqs9tIv6YYVl5woE2knpqv19No6fXAlJ2Kavvclpid5A3/AOnoMH0MyVgDsLsRMkD5ZnfpEXxalQOd3oXfE1c5fK1qzGClMqnUlzZdthqYdtsfP/8AjHQMqMyhgA2kkalHQx0nHrH6W+IgZenTvNR5NxdaYnYXuzD8PTHk+eosnKwAImY0yDNwxF5BER02xaEUJ5bAoxevg3idalT8Ok1RabspYAVjrJemh0xRYLYkHTM+p0g1HJ5JqjoiiWdgqjaSxCj88ekZX4EroaZNCl8g2pXIZQT+tH3D2mTtqMdlqgWOLbKtkeJ16SKKdSppLtdNanm8IMqnwTDDUwJBN7xZNdazpPiFtUluYm+7CTuq3v29sey579G1TQCtBAeUQAggA07j7eJOiD3v1aR5z8XfDFTKVQlVNBKggcvTlPlZuo3m89NsRCr4OktclbpVCpMHcEGQDY26iPqL49H/AEYcTBp1qF/FnXSsCOZYcEfwIexj8fPvCMxpkkGO/eRBvEH88PvgHOeHnae32ganJMAF1sTvIB6YJJXEtgdSR6iq6V0qzEBlhi0jlIYG/KSSWYkwt9zAGE/EqiAFVZzLhNaqJZYnQqRdLfNG0jUIBZ8QpNUZlRop6iYprqYvpJOr5RZRaT0kHHGn7HSKT0+YgkuKZYBRu0ao5jCwsdCu+FaNqIC+RLBdX2TKKcLrBZtKrYz+sI2DGRBIiSDgfM5QlVqpTXSxmXJBVXqM4B6wHKNvcM1umCq+TqU9IoqoEkDlBYFoYgl3kgwSYGr5gCASZM1p0AurMlWmoqcyGC0KTAkE6QSfVR94HEpHNLRX+I0Gp1FYXLBDB3iUYgz/APbE/wAWOeNAJoaf1IPKeqP4FM3G0B49ie2GtAAOVYQGSstzq0VJc2Np5hY/dqjvhfn6AqVqKNZaph/SmrLVc/7tOfpi8eQc8fhdfABnsiRXpEwDl6YDSTHilVqgn2es5P8As5xXKfDTXLuASGOmmD1vGpvQCSe7T0V4sNem+YOmdL5p3r1DHkpsZ27wVQDqSRiXiY0EZbLANUIg7RTpi1z27zv9T4k2LywKt/WU3P8ADdDKgJqVW3A5pJGw6+3U72BGF+cyZU3gEk2BkesGbgbA3mDcxi3hfARxQh2uKuZeyAndQTv15RLN1m6Cu5nIvUmozSpN6tQ6FP7pJlv3VBIjYbYsnsRy4kuORKRjllwXVy0CZtIA5WAIvcEiOg3vfA7i2DJ2JtURRjMZjMScMqK4a0XsMC1kTUfD1abRqidhMwAN5j0jBNBMI5JBu2wmhSk4Kp5ME3gD1aP5An8sT8Ny0/hiatRwCOXdC2RKMjKAp7RTP8FRz/y5OHPD8kRIVGE7x4tP1+4AP8sKKVBQJMgd2cIPwAZm+mD8mpkBE325dM+2suxHsmDKV8Gh08r5SLBlsnUA5GKjqPHVt7XFQG398O6OXrhRcE/eUFSeg2JBAv0i+EWVFRFBZlpieihmP1Y6Qf4QfTB1PLF71GeJuCxLExMQIRLfeBPWIvi6ejYS0M8rw6qSUKKQwIYrKEg7dlBXcEjeNoxNXynhBFclQpOrlYkHfzISB/EI27TgBFpoJnSDLBVMltJuTpEtBIABYDU1hbBQo6l1hQGBALt0tIYyTtMbz5eknFaZVpp8hdPOgyE0lfLYgnv0YXne+52teSgYN2kgbBlWWJiSAdh6+wxCnEmpLzsXIPmYDSCBJjqkAfMSP5YjzeYUMzVVUgyXawsskntsCev54m9oH2v2PN/j2v4mfWkPkCIZa2o/aMJ9iFt2xWePZrVUIKqrAAMVYNrmDLEWaIAEdrknBWZq+K7VKkpOqqYG5qk6V3XSNC9JMbC+ElYtAn5pYXvG1/wt7HDEVsSyt0/kdfByas5Qv5XDXMRol9/cdse5VH+wpGV3cgxMmQBFgd27Y8e/RrQnMl9RXRTYggAnUxCDew3Yye2PVs43/d5c6YqRLm900iYi9iIudonbAsm2FwR8CfyWzhWcFWkBvAAMEG309P548y/TVlOTLuRzKz09XdIVlnufNiwcP414NQATDErfdmnQIA2AgST+AvFf/S/mTUoIZkDRU7kB9S37AEwP6xaIyBTwOMnXHJ5PRos06QxAgkCbDvYGw72xvLZ80ayVaRK+GwKsBchW3vYkix6Y3ls46mUchiCu5uCCNNj6Aes+hxldS1QPWhNRVmCiCVLQWVdpF5HcHB09lFHWj2V63jAVKMOCHOlhURuZQBEFQZEWnqYnAbZOk9IqyBdWya2WfRdcA3A9PfFe4DmS2UpMlWmr0gUcPqHMpCiSARBUJuOu8i7pswK6FVemlTeooqBlaSCSQYEG1wPm9ZIDXjwmjnNZVqcDQxEKCpUyBZpGmNQBM2NjJBQ3PGYWlVQ1ABUVkQMyPMquxEah4imCJAmI3GB8tma6VI5CAZ8IklTAtpDKFU2A5TTjucdZqiyO7IlSjU0ISxUlSx8MmX2bcgh7wLuRjvQvbTpojJCqCHDQofvrUTSLgi16ZpGLfqiehxCeY7AkUPCUft5hzTP/AOunUP1wD/2oNY1KBDHUsW5gVcdJRtWroRzA7gnVfO6ajJSBLa6mmOi+SZNhpTVzGw8UnpcPe7L90aphukU2coZLNGsjYLZVUX2mfdyTJ0ghZrN06QKKgdzAamLS3Q5ioOY9/BU6j1jbGI4IjUWaIXw7JP3fELKSL38IMTJ5rkYjfLPo0u2ineEU+Ag9mME9R5UBkzO+CR+Ss2mvD/2LeIZhdQbNVFLLZU0g6B92nQHJTA71P9zC/PZ2oftKdGokf+NUBd49GZYQeiYa1VyyjSlSnStfRXQE+7qlRvzGE9fN0ATC0Cwm9QZitJ9yQv104KjNy17r79+BHms47tLO5NxzMSYPST6HAbnB+e4n4mmadIBeiJokbwYP+d8A1okxtNvb8T/PBUZU0r07IsbxrGYsUH9EYPoJhbQa+GVBsZuUdgWHhCj8sd5tAMC8NriDjWYzMnCuOL7jP6uVSoIpOOmlO7dfxu0/uxg6jxI6dNNFUEwWKklj2CCS7e5c36YQq8kC31MD6ntgl8/0Q9NJYiJX7oHyJ6bnr2wxVMJ02ZpXY/HEBTiAalYibtJUDqxHKgAvC36ao3JyiNVMVGOlYDQNM/NpEeQddABIA1MNRUBHlKoSPmZuaG2MH9ZVO7KD5acwTcnu0qcSJRUpXepyI0CVBIYsI2kQ5IjzU/uk4LFm3iydy2PxmF3sNbLTUREU0JICi8+VrSdgTpwQ2aZ1ZAJClIS3MTylWPUnTBOwE9sI8vUAcIu1Om5n7oICAD10hXY7853JGHPHswlJaaUh9o+XJA/aOlyT6lYHoLYKmMOStIlTOq6zqBUkU6Tm4YsQDP7Jbkg9FHWcV74tz/h08xTp6vEzTrSFKZu0ElAe4IU+pHpjvNVQtVMstlVg6x2DgufoSW9lbuMVD4v4qz1qZFnoUUDG0+I+3v5h33xZbZTM1GD+/fcW5PidRKNQqEIfSGLaW0hRp8hsVgxMH6XwldAGjt6g9O4sffE/EMj4RS/IwkGe24MbETt2Im8jAS3OCr3MrJJ6jL0PQv0dFqau6i9R0pho+6NRvuDzAj2NuovbV1GXMuSEqISdzqZanl9SSB/lvQPhTOmjl1C3LlnIJsBsJ7eUH6T2BtuTzgpZSvUdZ8PwmmBZtcBfeWknuTF5JVcrmaWKo40/0SVa41NEa10oRuFqPyhD0JVWNtgSSd4ws+KYq0cxuZoCos7/AGLtzHreQAOmruTELVPAo0wSPEnxXP8A61U6RvaQGYj1pk7A4I8Jq1AnTy1KIpk/d8R/sl7hdiT309sX0g8ncafNf5PL8vVnlMWIhj8ok2vYKWIJPTTPfGZqm4GlxyjXaNiZuTuQSbE4H0XvaLn6b/2x2MkelzGqNpEkHcyIjY9L7YOY6k2qLh8C8efWylQ4qVKTMBTDGDKMwO63FMk3EjFkq5yqoOh3BsFDDLrB3jrKtpiYsQwgDakfBnGlo16XiJrp81Jwf/LrERp+6Q8sPfFz+IeFtRKRUT/DuvIxElkkASphFdeWZ0377YDPkf6bInGmaavVrSpImLEhGiReT4OkEERc3i+IDUYuwApVCbKwDMYXy6RQC25RZn6dMdZ6nTlXq6nZWZVUjWzAPClKflWSwFlnynUN8cV869SV5UEHUoMgAC5qP85AuQOUdS5tgbHlvR1lcwmvVXFJhSAZoBZiJjTLVHFza5MdpgEfiapWepUy9JQC0GlpWo6weiuCr7HpqsbHGq9FQadFBbWr1W6sRzQewVAbdCfTGcMog5goTHi00qKf2o0sPqU1A9GRD0wD+PxWQ/YGoUqdYXZyRIIpNTpOduV1009UdNzc4GzvA8qh8r6vu1Gak/08VURvYPPvibOZlKjFq4IH/nJIqUTsQ0frKQYx1KyPMCs6z1TNZdACRWomCrrEgG4ndSsGdiOsjDEdIHJpp2uPi/v9xLWyuTBhvHpzsXQwfYrUIP0wLUyuUblFdkiYLCVk/uhh/wAQwwTO0qqsoWAwlhSGk2+ZqV1aPvIGI9MJuIcG0oalJ1q095EBhNri9vYmOoXBl8iGXi4pNCzPZM0zEqw6MrBgfYgn8MDEDEi1IsZKzJExJggX+uITgqMuVXo6UDGYjxvElRrlhhjRU4Byq4aU9sZ+VjmONh+UtiOrgjh9QrDAwVgg9iLjFr4vTp5/LNmEAXM0RNYKIFWnsXA+8vX0wPG90J9R07lJsQZL4detRepTdGNMFmpX16Buw6NHUb4W04EEiY6d+23TE/CeJNRqalPQqw7qwKke0HF0+E+DUc3ljTqpSQrASspGtWJgax8ykkDrEjbF2+10yMeNSrt5Kf4kmGM/NUO2o9F9ALD8TsowwyucADsDBjw1fsWNyB35i0ftDtYxfhFRUehUd6ddSQJTUhI2FuYA/eg77YX8S4JmKKqj0XUKTJI3P9Rc37EY7Q/jnKG2FZXOKUrNHIoAjqVVXKoP92nJ6kk/dh/wwpms6zNU0slQrTBHKT4a0Qu8gHSSP88VbI5d6ieEikxJgLMk6ZJHsrewOCs58P5qhTeq9GoqEhyeZYGsHzC626+gxNh/5uCXi3D61JhUdGU0ddNmiQraH3OxgaTfcX64p3HeFVFp0czUZQMzrKLeRTpkICewiw9FwRneKZl6jp41UeJyMr1SoKiwVyzAWAA5u2F+YrM9NNVRy1NVFMGTpQmQF6KLsY9vWDRlQvlyOdgFbMM/mYtG3a8SewsBf0GJhwuoKa1SjBGJCtpOksOgOxIwMuXaJiBDMCx0hgsDlnzG+wk4uHwtVfN+DlsxVdcpTZ2DSqrTCIzudWmCdt9pPfBXJJAIvuew7J8LeiAlRCjLA0tYyDaZ9YI7k+gw5yOcFSlmadytJaUDpVcV0JI7gvpE9iMbHF+HVFR61bNv4KnWWqaWqsmnRCzOky0Gxtc4W/CFcNUqNTOaYaToAdVUMhFQeI7jQtMEg+aZXa+Em1bkx+GSkoog4xSrDNCnUWDIIVrSSpAZuwMkwbgN0nFpr5CpkWCVGFUvQK6aYLMX5TTaCBfxFnvyk4rvGMmKOZevma9YozF0dSlXxXAnSWQFKbTFiNjthrW+JMnWelmXzWcDBdDPFMFHVV5tATmWasWHfti3cpJNFXkkpOzzzivBH/xFZEpudDMY0kwm4J7CCDOAEyBJ5StouzKtz6k7fXD/AIZ8Y1so9V6ThvGTQzOoMjYexgTiD4lyFOmQoy+YpMVB+0qK12KkGFpi2mRE7uO0FlzqkKTceUKM5kauXc03GkkKbEMGG6srKSGHWQe+LTR+IWqIqU1kqxqh6mmKRPn09KazF43AsSbrvhvI0lZXzHjIQdVI+CtSm8QYKvGuewMXBPXALtXpkLBQP9qq6ANWsSrARe3l7dMV7lJ17FseVw/Rcl4RUSitYyfEJQMxPiVbc2kEEpSAABm5tINkxGV3WxRCNZ+V6sylPr9ksF2vcIxJJEk/4Xzr5uvTWtUJpUhTVnbSgWmqjkSLsS0j72kSY6PviL4gBqGitBCyFqYNRFJAHIQqjlRSxVAbmNV8UsfjmvSKnVMLUYySEa53llZ2J7HTSYH1qeuIOKsaVag4MEa0nsVeQfoXB/hxZ838FVpakBq1ifEE6Aj6FBY9ISm8+rHvgP4rXKaaiaKtRhUdRU1hQtRl+VNJlJUC5nfHJl8mbWhPx9AlTWJVHuY+UTo1CxBKEhWHVagBkDC2lnqlDlt4Q5SpBKqWJKnv4LHsZQkwZClrNmeHoeGpmA5cioxqIREakIqoDudSh29wMU+mSZpEgvSkITs9M2Kn9kgj2BBt4eJXsRPLbtffgi4jkqdYeLQ5CDcEwUcXhyLD0qiAR5gILYR5nO1Fczy1BIYxGr98bMfUi/Wd8E1nNCpKGzAESbgE7GNnVgQexWcAZmvqOoCCBcRIEdh93aB022jBkhDLlT2tP7sGrGeaAASbA7HraZAv1/piEjEhJiOnb1xwRgok3ZzjMbjGY44cZVsHUquAKLDEqvhHJG2aeLQ4ytWxwbwjjT5eqtRIMbqdnU2ZW9CJH1wFwgkMCCgi/OJE+xB1e0Y9KyK13Qf4yllDSOxqotFo7rAV/wDhwCLUeSM0HJ2jzrPUVFZhTuhMpP3G5ln1AIB9QcNOBu9NtyqmzGCeX2G56gd+o3xZMxTyFF5pipUjbmCgeklSWv1IGCm/SmiLoTLhR6OL+80zJ98T/NGegH8Dg+5lnynxFSzGXNReUt9jUewqKWEU3LLsC0A9ObHjOYzTO0kknubn8d8WXJ/GtJq7akCU6vI8ACzbMQoC6lMNIA8uFSpRWoZlgpNlMaotuQYH0mMcsiXKLSh3LTLL+jHLVDmdQBIVXM9jpIHtfBnxLkc8mRrNWrELYtTNUElJv1mJgRN8MPhTjrnL1mASnTpqQiIIEilUqEk3ZjyDcnc486498XPUpFHWkdQCg+EgZQDPKwAI2/PF1UjvKtlTzWbYsWY6iTJLSSTMkkzJmcQniBiIX8/79BYemOK9ScCzhtRTFbaN1KnoB7TjKebK7R73/vjiccumL64K0THOk/664Io8aqKhQMQrRIBIkAyAbwRN74W4wY5wT5RybQw/7VfSU1HSSGK6jBIkAkTE3N/XEa54gyP5n+e+BFxvXjuxHOTJxmvT/LEtPiTAg3t+0dxce0YD142HGJ7UyLHa/E1QBRLHT5dTk6Y8pHUFekH02wKteTa31npHbC9WwRQN8VWOMeES5t8l1+GkfS1RUYiQoYAmIALGwt8pnuR2x6FxhKjZ5qlGkal6bA+GXWWprANoIGpj7gYD/R3mQ/BswitoejVD6g2ggMFOotIiwYb9MMeHccpVmAzOYpM4I0PTSrrVpAUFtIVx6GffC8vMOwlpFu4zlivglNanbTTqKkxeJYGVEmwH8sVXjHCqXEVrmkpo16UM6tpIqEBgDqFgxnf2w+4pVqeFVNGqjFMy0q8AQR+r57EgwRcemBeHnW9QV6RoGvTCagQwqS0CCJlriLzzXmJxDdPR0do87ymUqjJqFUlWzDAzYCEBX965bbFJz7mnVtukBZ6qByz3lIB9Mek/pNyngpSp075cKGpkXBa+pidixJ39BjzDN1pNxtb/AF/rpi8FtsFlyUlH2BeIXZmWSszJv5hIBPeBB9QTgKoewAsB3uOt9iY6fywTVIt3/p/Q/wB8DucHQrKVuyBhjRGOyMajFiLOMax3GMx1k2P8pwtm6Yar8OkCThpw3L4Mz9cKpx5zL1c3PtieqxdNCMe5lepZp6DTTOltgwAkfun5T6i+OMzxhzuxJ6kkkn3J3xlKl4j4W5xYYjDkEpOmZuVvckEHOseuI2rYgQ45d8GUUuBFtvk7InEtOsVwPSe+JWviX7F0W7g/GGbLVKCwNZ1FmbSFBGgydgIJv6x1xTeM1B4rBH1qtgwBUN3IDXAmd+gFhtg+mnIR7f1wnzSXOIweZk5V4UQTiOomOjiVVkYcuharBQmCqlJAQFbUIB1QRcqCRBvYnT9JFsEcMo1C/h02C+LFMyQoKlgYYmwWQp+n0wTxTxVZqFSorCk7rCaSkl9TFSoAILCR+UY5s5KhW+WWT5ovG0z0B2HvH0wTlHogguhM8rgDZSbvTOq1QCwDAr3wwocDqtT8TQdEhdRIA1MGIG9p0N+HqJOyPwZUqqjCpQQP4gHiVFQzTgwZ7kwP6DEd69WW7X6CjiH+F1utJanhqWNNyAKjyLCoJ0ABvuiYnqbLawp6ZAIdmaVvoRbFdJJLMdxebDqcWDJ/ClSsGKNROlC5BqoCAvSD8xMAAXM4X1/h+soqM9KoopEK5KHkc2VWmNM/6nF1Je5Rp+wqpKl9WrynTAB5umrsO8SbYi04PyHD2q1Vp0wC7kKoNtTEgAXtckDp7jEmezfIaRp0QVqu+tFEnVA0hgYNMaZUDvvi1laIaIokS2oQPKOpts0He5MxEDebd54UlqstFmamGIVm3ZQxho0jTIix9cBRgnLcPqOrOqkqhUMbW1khevUgjHP3ILT8C8dp0a5FZitGtTejUKidOsQrR10kAz6n1wRla0ZlVRg0VQAw2aH0gj0O498UxHxZvgsF85ll/wDWp/gHB/pgUluwkW3SPV/iTMBci4YS/imu3tWq1UU/ggxzwtNGWRaeYJVSWzB6UAaZ1aG6sFJWBPMy7YRfFXGFD55GNgtBEHrRdZ/m5xXPijjT0Ka5JCBpVTWI3NV/tGSey/ZqR3p4VVy0NNpWyL4o+KRXryZFMQFQXCUxYKBIFh+c4r2b4irHlUAdO8T19cLq9TEIfDKghSUm2ENWBxzoB2xJX4RVRNbU3VbXKMBzagtyOvhvH7jdsdUeDV/ERPDbVUUVEBgakKeJqBNo0jV7YvXsU/YLUpRiMrg2mNUDvgninCfAfw2ZS62cLfQ4JBQkGCRF/wDRMKRWUaFMY1go0MaxPcgdnoeS2wBxZ5kYkyGcm2OjpZmGPNKLhNtnsu9Tx0hf8MU5qEHAfHcvpqHDX4cSK5Hrjr4ryvNIwwstdTXuhJ476f8ATKtOI2wQqY5anjTTMlohQ4PyqScCinhnw+hcYHllSDYVbDhlrYr+YpnxDGnr5vURP0BJnpE9MXSnluXFT4znGUvTEBWILW30zAntJJjvHbC3R5O6bQ11cO2CYoZb4lpLjgNhtwLhr1qmimoZm3JFlH3ien+u+NV8GZFW6REcsR3XVYqJmLG46zb8MPc/8NOppN4QoJVpU2A1aySBpZv2ZZS2km04v9L9G4oUFYnU9R1BJHNG8gzYHsB7nBHxRwrTlcuSZNJmp9PKecfhBwO2nQVw1aOOF/AGWIbWWdfApnxHckLUVucASByqpEXge+GT5TLLmaVCnl6HhGnE1KSkl2XWpYsJ+7b1OF1LMMTRWfPQFOF6a6jKbd437kXxnG+JaMwagvDtAPYAqJ/AYG32xbZdK2kgn45+GsqcsVp0aK1FiqSqKCFDCmwJF92/4cUuhwLLnIV2moHR6VhUbSykgCUNjB2P9sOON8XljVWD49JlZSZhjyv7cw1j94YrIY6SsmGIJA2Mbe+Ep9U29Ghi6NPbBcpwjL6XNRNUAgEPDBmB0nTPOFIJsR0m1iNS4PSSmWPPeI67TMbx69/rhiMrbHLLHf3wL+eT1Yy+iglaQmU5XVcEfTDP/wCGqFVS1KPKx3FiBY7HYwY6gHAlbhQduUcx6evfA54JUpVAHDKhPQkfT098Hvu3GbT9hBpwdSimhJmMo9FxIIKkEH1Bw2+DOLJl87l61UfZpUBbewMgm1zEzHph6OBEKwqc4i03ge+E/wD2HoNQ6C6im/poJgK0+jR77YZx9VGfhfItk6WUPFHgb8LqDMZx61SDTplszUDbMiEvpPfUxRP48VfiGbarUao5lnZmY92YyfzJwx4bm1XL1qY/W1mpr7UU+0N9paoE+ieuEucfSSMFiqdAZNUQVhjMplGqOqIJZ2VVHdmMAfUkYhU3wSEIjB+AF2z0ZaVE5anRYeKuXUiqil111gKTC4WUC+NmY1QNaXI2xHmOPZYPqMEjUoAKtFJkemUEM2gmmaKlgAZpt0Iml1s1Uqqq1HZwghQzEhQPug2X6YiSgZxR5EXUbLrnOMUDRUlF1FkdI0dEQEkBOQ6sukj7tUra5AfH+PDMUNMS5qKQZLEIFgzKiGYrT2JkJ061+ksPfY4a5fJy1hheeZx2WWO1QvHDWIBxmLbRyUCCMbwn/Vlf6b5EGT82CKHnON4zA8nLNjp/KiTgP68+/wDXBvxJs31/ljMZheX+4X6GI/gkVJNvw/ljkf2xmMxrmJI5TDbh/TGYzAc3lGOn8xY8ptijfEX69/fGYzCn+nfll+hz/UPxIBp/0xfv0Z71fdP5NjMZjbfBmdL+VHuPF/1dD99P/acVf4q/UP8A7an/AO18ZjMVyc/fkvH8YvyP/wBRlf3V/wCa+E3Hf1n0P8zjMZhXN+MJg/Iivd8ZS2xmMxjv1N6HBMMDV/6/0xmMxXHyH9Dvhf61Pc/0w3+KP1X1GN4zBl+VGZm8jOm/VL7f0wmz36ur+4P+YuMxmOxecrLylRX9Z9B/LC/O+Y/XGYzG5DlfoxJAqbjB2N4zBZACWjgwYzGYVmMwOc35hi7fDHkT97++MxmAy8gPL5griHnOMxmMxioM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CEAAkGBhQSERUUEhQVFRUVGBgXGBgYFhgYHhgVGBcdGB0cHBwcHSYeFxwkHRgZHy8gJScpLC4sFiAyNTAqNScrLCkBCQoKDgwOGg8PGiwlHyQsLCwsKiwsLCwpKSwsMCwsLCwsLCwsLCwsLCwsLCwsLCwsLCwsLCwtLCwsLCwsLCwsLP/AABEIAMEBBQMBIgACEQEDEQH/xAAcAAACAgMBAQAAAAAAAAAAAAAEBQMGAAECBwj/xABIEAACAQIEBAQDBAgDBQYHAAABAhEDIQAEEjEFIkFREzJhcQZCgSNSkaEHM2JygrHB0RTh8HOSorPxFSRDU2OyFhc0dIOjwv/EABoBAAIDAQEAAAAAAAAAAAAAAAMEAQIFAAb/xAAtEQACAgIBAgYCAQMFAAAAAAAAAQIRAyExBBIiMkFRYfAzcRMUobEFNEKRwf/aAAwDAQACEQMRAD8A8SkY5ONYzEkG8ZjMbxJxmOlXGBcNOH8LDEBy0nZEXU5/ov1k/s44lKybhqVCsKwRdi1x0uBA1M0dFBMdhhlw7hatzfIDHiVdNNCeyqTqqN+yD7gYnp8MrMIQ+HTutnWBfys6+do3UTvsNsMUyVKg6/aM7gQGVSNJA6Of/wCVHuMAlkSHIYmwwcHqP+t3AACsVNRVO0glaWUS0wQG7A4BThig6UCOBGqqzN4YO9gNJY9ALk9FwelSnIVlsolaayXLbnUSInrABPfvjQQ1zp8ijfSSAq9pJ2nc9ZwtLLvgaWNCxeEoagKnUpIFl0EncjTPKP8ARjF2y2do0KaoiDVFwCI/OzE/faekAmIR5TLU6baVXxqlhEnQnqwgBj2QWHU4zMZFn1VtS3N6mr5gehNzHlGkEWgSQTgTlILGKiMs1xJAAp5iGnSDqCt3bVJZvVpI7iIEWUXUdU6Ep8xM/O3zNYlmtpAE7WwqyOWJWSIU21kbewMAtsIB63IGGmR+H6jQaqvonlpjleo3pN13uxEAREmMCqTe2X7vgr/xA5q1qVMaVCeIwEyzPywWYGWdjACrtsOpwq+Jcgi+GqwAWAUTIpRyurwCXYMQS1xYgSIw3+Kq70c2oXQpp0iAtJiAgYmQGB1E2uZkzvhF8T5bw30eI7zocyIB1Uwync7K0e2HMTapCOZp91ifL5PUCVWdFNnclo2aJEx3Uabk39heK3A6P+FIDALAqKwJcKArDSSBbxKkcxi40DyXowcxE20xA9y1+9zN56YtWWrQmhKhdXBLKFNJU0qCTfzEKoB72AM4Nkk0Bw9u7HXw7wU16KsWFqWuYkgKggXEaRF4vMAb2lq8Q00DRy5YuWfU25LuBrM/sogFutUdsT8BJOSy9NFOqqpVmuAaaPaTO0g7RZN4GJsrlNAWrOnS5UXHMSoZJP8A4Y3mLQB2wipdsq/f+TQUbihFUysIz6A7KtGmCf8Ay0Xw2mdkLKBPoPXAGoB2quGfTTZwQpARlEowO9nAXbqRi65zLB6IpIPCcLUWmGJ+0pjRD/skkAncQ2r5WOBq3CWehRQaQ3h3psCNTM51LJPm5HsfvwLwCxGS7u6TKywtrR5/xDha08uNS6awrVEbmmUVEi2whtQnr9MJzkG3g3Mdr49gPwh4mXNZRpZ9BYsLqob7UrqHLLSwPZotiqZrJI+vQqp4RzHM41EIo8RKZBuzTqUEyd+i2OsrfCFsnTJepR8xw90VWZYD6o/hYqQexBGx9MD1KJESCJEiREg9R3FsOOL55qzS3cn6tEn6wMQcXz5reGTJKUkQk9Ss/wB8GViMkkLAcZqGMjGoxxU2SMctjDjRxxxrGsbxmIONYzGYzHEnWMjG8YMWIMGOgMYBiRExJB3RTrix5Gl4VMmpy6hamQwapO2qI0UvS2qLTuI+D5dVXV1+9MQeymCVPqoZ+wUXNh4L8K1cyzOo5QTzklFHqXaW7colu5GByaGccHyL0SrVca2CADcgKFSPKqjy2HlABje2HyZAhFSjTqLOlvFYeYX8ogsbkEAXt182G+V+GKGWUOWV2iFZhy9SWVD5r95WxJ1bBpod1LkvUeDuQIHcyYAv5dr80+UKzmnqh+GNrbKy+TFJSsanI5jtANzJDHV7E7kyCRYzI8FDIHryEmQggCRaWIuT+d4HUBhkuClmk02Ykghe57RvI7nbtsMO6XAyUao9MVDTuouABsQBvpETJub7QYXjcth2khXkqJZXFGmKVMypJUaqhnyg7KPQepaYwRRRTysk6LCQbmJhAb2Fy7W7KLYKq0ap0aQQNIBIsFk7DsLyY9BtvrPcOdCVnSA2mQZZz5oAH53UR9Tik0+SypaAc0Sp8V0upAUx5B0hd5vb6+4Jz7Gnl6deGVippNJEgiSDvOp1j1gGd8QMKdNFLybki8uwPbtqO5MWXtYn5Gv/AIrJ5hdK8pDKsTBWCfUmCb2N8D7db9Ss5U9Hn9J5zVZlZFZVpqKjkckKS0A2JMxtaOpjEX6SK1JmpjLsnhQG0AyRUK87fusb6jckk7HBC8BeuM7VRoWlUQ6SoJeHNMgDcEAjlEzIHbA/x9wqojUGelTphqNMAIxa4k3kzMEel4wzjilKP30EMs20/vqUwDvbkKiPrE97nHonw5wdXqqoekpJVKgDAqaTGFRSTJsTeZBsdxFMOUZikrEqNPLp1Akw3rJm/wDbHof/AMvcwiZddFNamthq3bRIaXPl0jp31RbbF+o2kroFhn2t6IeC+IaCU6SAtTNalO+gGs5AMWPLNgdut7sOF8PpaqquAEKlgQSTdlQFujWCmO62OCvh7hoy9OtTfV4i1KgqrtNNgApG4EhptYAYtOQ4OtJmYALT0hkYoJA31MSN1sAO99hgT82vUcjkqKbKxlvh1k8NjWpk0yG0XBRmOqBywRAAgWsZw7znAleqFpgQaWkMFZtwSCGNlgqCPrieqqljosNgzNJ1KpaBykAwN8M+HVtVFSSXKhrKS0lGtLdd7+/pgsYqT2ElkcVcfti7O8KapSq0S6sPCVG1PJI0EGLWvLdyReBvQuJcCoU8tVesWeqTbRZaZcSzG/OTCqWiBIAxdOLqzrUN2plxYW5dWkoCQRcqBsSS3rhPxZDVVaNMqKaUqiyASAHXSSzkzAkab82kGwuCt+hMU69zyXOcI1FfCE6ldoJuCk6l7MYAIjfWBvgLP5SmtFSty2hg3W6stRD0IDoGUxs/rj0fiNehQFHK0CjipVVmrRqZaqMOXVsBr0ghRGlrFiZx5dmmnvHQdgTP9cHg7Rm5oqLF70/9fliMjDOpV1UNJ3Spy/uupLD21Ip92PfC44ILMjjGjjo45OIINY1jeMxxJrGYzGY446jGxjWOgMWIOlWcMchQXzOYHQCNTHsJso7sfpOAqdO++DKStPT3xVsstMtnB3UkCorQsaaNOQJ2GthLSZ2u2/l631OLrRpL4sKoHJSUqB+8zbethA/bx5rwyoaBJdeaQALSSQLCJ7iT6gXNg4p5/nD13MofKnRt9Kkk8/d76d5ZoGAuO7H8eRUXOidR8WsF1sZ0XYgHbWW5nbaEue4UbPKVFoJdXQ7y2rVq6tAQibxJIjpGEHw/mqCKHq+KHI+XTyDVEJuxMmJ31GLtqi1cPXKC6I+r1knULmCSQT3I9L4A8fqN9+vc64Pwx6Z1qxg21FWU6OwUiQo3teYM4sWWyAXUVjmMncTeZjC7JcRkkI2rSeYMxP8AQ37mfXocOaVYQCPI1wR0Y/3wXHFITzylexdxdNIptcG6wI23g9wPX3jAHHOHAsaipaCPS9yPSYufU9SIsDUwdQB3tPY/6/ngHj6MdzCAX6yR3FgfqcRkjpkYcjtIptTgauNdUwTcX839h6/h6GfDNNUqkWhgRawVLy07zeBP/SCuGqtAYtNpOy3i3Q7RaBbrgHiObFOjXdBLKjkteFUKVWIsYnvvJvF0Et2Oz4aFXwbm1XL5k87MfEelBWxEtJXVqBMC5Fh+aj9IeeSpWoukhzTQspgBOWYUTAB1TcdOs4efC3w14aFzUCP4Id30iEoVkkaS3zidMAdTPy4r/wAfoo8E0syMxTIsdWoh0VQdQJInmF4Hmi8CDwr+QQm/AQ5biiVcrDBjWyy0BRYL5UWo2rVcgjU6wTfYe/rnCeMI9ADUzB51NeEcrrKLayAEgXlSAPbxLh6MqlqdVQRTp2XSp5qk6TPmKkBibmNOw299y+XZqalyKmpgWUaSF1DoQOYAmYO/54jIt6BRfuB5DhdOpnMxYMB4BaZBkIRcbE2B/C2GnHM14Y1C+k3GoARFtV5IvsN8JOAUxRz1dU/VVKYZZJksraTHfm1fiMTZ9qi1TU1CppBVdwCTuGCg6gJ6kbD3HOSjD9l4puRrN1UldbuC8MiAABBJAm0gHVHe98F8BoppYo0i8AASoPNp7EHofp0xXuIcSp1W1lTNkYLYOWO5PQWmJkwItcNOBViNZMy1OOkalfSdthzTHQHBMUlY04vsoMzHhqVDCUPkWYC2LMxO9pknuVi+KF8Scdp1qCqhIo0qoDcp1PFxqA8oIECFYLygxjPjjjJY+FTMgGHgXPMYX1EySO5H3Ris0uJq1IUnmWLgdBqUo6D1uGWf2vTF3JPgsvDyJyumrpOo+Cz1ADPOUZSRNomnTJkdcVzPLpYiTAYgeoBsfWd59cP63GCSxUXYGTpBMFYmI6A/nttjnJcKSpSqNUIkKzLe4ZQLEbaSHD//AImwSE2+UKTjfAhfLBst4kAFKoRjN2FRCyyPQowB66o+XCphhvSotpZFH61VKg9YqwGBNoBDCZtJ7HCqtTIJBEEEgjsRYjB0KyREccnGzjWOKmsYVxmN68cSaCHG8YKmN4445x0Mc47GLEElKpGDaNbAKjBFNcVaIuhnl6rEwgJY2EC/07ddu5wdlWRHHic5XZUa076dQ9dyvrB2OI+H1GpgLSnxXtqG6A/KsfOevYeswfwvg58bRHOpPmgKoAnUTtAF+2BydIPFlh4TUPnqXZvIoEGYgBF2WAYE+UXPrZOF8Qq1YSzhR5rghVFlRt2UdzMydpjAuU4MU8oLFluzQukDedyqyZLNvq7swDrhWTgBFl2BGoyVURY8vXc2a1jacKzl7I0cTfqPOA5NgIl9pk2JkbMCAY2No2H1sFPLkrCmAIkEWI6gWtHSNjiuJn0y4CjmcnSSBN55tMbDa/phxkc6ygAgTtoHeOhNzHUz162waElwCzRk9oZUaAQFibWJJHUC5+uFefz4iW+aIBvMjYD63OJuIcZIEKBJMAk2jf8AlB9mHXCvNVXnkPppLXG5IvY+/wDbEZZ0iuHG7uQpc3OnY2JiBtH4RYenvhR8W0AuSqqWh3jueVAXMgdNNMrOw9pw8dGJAblAIkbSSZ5e56AeoxUPjPKPUFINqUVKjfMsEeFIWZhZZ9PMY5WOM2/FbHcjSiUdvi7MeD4IqEIGDKATKlTI0kmVEkmBYk+2F5zLPpBLtAIUTsWJPbbUZj8xjKnDHADwArPoHOpOqxiAZsGBmIvj0DhPDsnSpZhauWqu0U9DbMutAAwFhBqhxIBPL1w5lzQxq0r/AEY22ymZNrVi6PITSNAVQrghQWGnaxBiCSd5OL/wL9ItREUBhuPEWoqhb/cYMGVQZIUiwJv0wP8ADWRydN3GcUVA6syCAIBIl4hZBtp3Ig2GFA4ChpK4FRGbZGQ8yrIZwxaBzaVAIEkj3wq+ojLe0Fxx9D1Bfiqh/jKDAKzPSdSKbI0VGIqQYPo1+pw/zMugekVkrIUjzLM+U7db9xjx74VzjI66Qrr49DUwCsfEWpdVaZAKFmt0U9ji45/MFnqwXBphgiyQfLVUW9lBEemLKXd4Q8MaltFkotRqBatZIMqJtp1nb1nb8sK8zxukiV/BDGwAIgQWPQk2835YEp5vMFEQIxAZGEI1mBWbgWG4/HCTiNMqa9NVKqBS3EHSo9fQH6n64I3S18jEcav/AMEPFsuTTB25qhNpIUIpO/YKb+8TgXLZqadRWW+WaVmDpFRHBv8Avqje+CVJFVCdmWoVUif1lHVsB0Bg7m4HXA7Zgaq6i61wC3oDXKKR2hiDHYYJhjS2Rleyp5mu6QJsyK3pDDttIuPpjEzZSg5DFjVZqbTeJpwDO5kO3+5645zNNm0sPLpVJ/aADEfngZ6wFOohETpYejqdNvdXafphhUnoRbYXmM6oeidIgutTQNvDrqBVQdl1BoHTUcKOPD/vFQGZDEMT1dbMfqwY/XG6CB0qAgllUOpn5EMMsTGzav4PXHHGsz4lXxPmqKrv/tCvN+LSfrg6At2hecaONnGjjihrGjjZxrHEmsZjIxmIOOxiRVxoU8F08qeuLNg5yUTijTnDUUQTMBZOwsB7DpibhtFCrAi8SPU9px0aUSu5Hbb6HqMBcrdCn9RbaQ0ytQUF+z/WNux+RT0Hqe/+WLDwZKVNPEO5uKZM6mEHczKAwxmYsWkDmqmUpEEHVpJ2J2J97z/Lvi05ThZLK9QCiFAOoEaCs28MgwHLHpIJJ8uKt7H8HdLksvCMxUqA+K2lmJZv2ABIJ9VGxM2JAvctaOeFUmko0KOXtIFvWQwBTU3dY2IwiyGf8ZQhiiZ8u0U1OxG4WRdt1ItKzDfJZfSx0AGRZthawQxeVIIjcaRuTOApP1NXGvDyGZbK832pAAIt2tHS8ErJPYTid8yVdyDeW0gkbiABHfUxb+H64GqTU5hMMrET1tJBA66lP0WMStkzVcGCPtGLfXSQP4gBfoAepxHC8PIevcOqsxYgbaPSx+Uf09icdVGRPUkn6wf6mPpHfGZrToCr3knaFM3PawgfQ448ENVBjoIA2VZ/mTtvt7YpNPkqv7Fc/SMC2RbSSNDozRMG8H8z6bY8VzDY+l8xkKdVTTamHR4UyTBFuupZvBtOPnPjlNDmKooA+HrqaBdj4YYwe55RM9sEwqrTE8++BZUrEmSST3JJP4nBKccrAACq4AGkX2WZj29MAtjs5YxPTaYMTExJG/phhxj6idBL8ZqsZao5MabsTyzqi/TVeO+OM1xSpUbVUdmaAJJOw2/l+WBfCMx3xz4eIUI+x2wzLZxkMozKe6sV/kcXb9HnGcz/AIvkrVIIZ6gLTIANzq7Fi0+mKFTS+PYf0a/DCHKrXp1FNWp4iVFZtJCgiUUGxlSGJ9YxEopIYwq3sYcR4rXZgTVqaE16uZrkopFhvB1H6YHzdcOFVjHi0vFqXMqqqSq9T5lPrCnDHjXDmVGV1Kh3LNF9SItMQsdGJACi5ufTFfzIqVnLLyi677v4ZQL2AUGNXlmThWq0zYUVVxFValUq15UHlUKCp31LqUKSIWQwufLqv0GBeOAAHQVmFIC7JrAcj21C3XlvExiyJVVYp0k1OKdMObrKLUUWY+UKZY7Em7GxXCviWVpUar8gfQfKAQi0rssD530KwiQJUC5OLW1wBnjsp2WKrCsJDVKbQSACFJVr2iVZpPt2wpz1MqxBMwSD7gkdfb88WjP8M+0zJ+emxYDuvjFSR+XXrjXFOBQKUETUZ21CfKcvTq/lzLODKRnyxNrQhylDw1V55a9PMU22sVBt+PhtfCRxh9nslUSlSpuAOaowG55hTHTpIIjvqwDxDIaGKmzLyteeYbxaAOkemD9ysWlFpCw45wQ1HETJGJBkZxrHRGNHEkmsZjMZiDifDRRYe3/XAFOlOG1Kjyie2KSmgOaDaRmWaD1wfmKcRPUXgj/QwNRpQThitYKgJM3uARIt2IIGBSe7RnTTjkQTkmvFKoQzfKwsbdSJXbqygADD+lxWmF8N0XwpmdI0VniCxAPL6QQQsXBJOEmXz9GCHD3EEilSNuoldBvbr/PDPh+Qy9Q/Y5k02IM+IsCI6gm463Y443umi/8Ai19+Cz5TIU6il6TEMbEkj6LJXyQLAgiABOnc7L1GUaNJgkhgbEkCNQM3awEybaZ2Jwo4dwCqHUq6eGn3GnUOvL8rubSpIuBBAw41sTNSmAq+YjmQrEaJ3UXgTBWCQIlcV7a2a8IetUMqKh2UzbzN6A7DpbWJDdyJ2wVSzYNTRcAgliNwTb6d57+hwtXO/Z6qZnSwN9xJ2m1wb9iWEyIntaSkVNM8xCEddKAEhe4kgDqNR6C3LZLh7ktKXFRTET0sAggqs9tIv6YYVl5woE2knpqv19No6fXAlJ2Kavvclpid5A3/AOnoMH0MyVgDsLsRMkD5ZnfpEXxalQOd3oXfE1c5fK1qzGClMqnUlzZdthqYdtsfP/8AjHQMqMyhgA2kkalHQx0nHrH6W+IgZenTvNR5NxdaYnYXuzD8PTHk+eosnKwAImY0yDNwxF5BER02xaEUJ5bAoxevg3idalT8Ok1RabspYAVjrJemh0xRYLYkHTM+p0g1HJ5JqjoiiWdgqjaSxCj88ekZX4EroaZNCl8g2pXIZQT+tH3D2mTtqMdlqgWOLbKtkeJ16SKKdSppLtdNanm8IMqnwTDDUwJBN7xZNdazpPiFtUluYm+7CTuq3v29sey579G1TQCtBAeUQAggA07j7eJOiD3v1aR5z8XfDFTKVQlVNBKggcvTlPlZuo3m89NsRCr4OktclbpVCpMHcEGQDY26iPqL49H/AEYcTBp1qF/FnXSsCOZYcEfwIexj8fPvCMxpkkGO/eRBvEH88PvgHOeHnae32ganJMAF1sTvIB6YJJXEtgdSR6iq6V0qzEBlhi0jlIYG/KSSWYkwt9zAGE/EqiAFVZzLhNaqJZYnQqRdLfNG0jUIBZ8QpNUZlRop6iYprqYvpJOr5RZRaT0kHHGn7HSKT0+YgkuKZYBRu0ao5jCwsdCu+FaNqIC+RLBdX2TKKcLrBZtKrYz+sI2DGRBIiSDgfM5QlVqpTXSxmXJBVXqM4B6wHKNvcM1umCq+TqU9IoqoEkDlBYFoYgl3kgwSYGr5gCASZM1p0AurMlWmoqcyGC0KTAkE6QSfVR94HEpHNLRX+I0Gp1FYXLBDB3iUYgz/APbE/wAWOeNAJoaf1IPKeqP4FM3G0B49ie2GtAAOVYQGSstzq0VJc2Np5hY/dqjvhfn6AqVqKNZaph/SmrLVc/7tOfpi8eQc8fhdfABnsiRXpEwDl6YDSTHilVqgn2es5P8As5xXKfDTXLuASGOmmD1vGpvQCSe7T0V4sNem+YOmdL5p3r1DHkpsZ27wVQDqSRiXiY0EZbLANUIg7RTpi1z27zv9T4k2LywKt/WU3P8ADdDKgJqVW3A5pJGw6+3U72BGF+cyZU3gEk2BkesGbgbA3mDcxi3hfARxQh2uKuZeyAndQTv15RLN1m6Cu5nIvUmozSpN6tQ6FP7pJlv3VBIjYbYsnsRy4kuORKRjllwXVy0CZtIA5WAIvcEiOg3vfA7i2DJ2JtURRjMZjMScMqK4a0XsMC1kTUfD1abRqidhMwAN5j0jBNBMI5JBu2wmhSk4Kp5ME3gD1aP5An8sT8Ny0/hiatRwCOXdC2RKMjKAp7RTP8FRz/y5OHPD8kRIVGE7x4tP1+4AP8sKKVBQJMgd2cIPwAZm+mD8mpkBE325dM+2suxHsmDKV8Gh08r5SLBlsnUA5GKjqPHVt7XFQG398O6OXrhRcE/eUFSeg2JBAv0i+EWVFRFBZlpieihmP1Y6Qf4QfTB1PLF71GeJuCxLExMQIRLfeBPWIvi6ejYS0M8rw6qSUKKQwIYrKEg7dlBXcEjeNoxNXynhBFclQpOrlYkHfzISB/EI27TgBFpoJnSDLBVMltJuTpEtBIABYDU1hbBQo6l1hQGBALt0tIYyTtMbz5eknFaZVpp8hdPOgyE0lfLYgnv0YXne+52teSgYN2kgbBlWWJiSAdh6+wxCnEmpLzsXIPmYDSCBJjqkAfMSP5YjzeYUMzVVUgyXawsskntsCev54m9oH2v2PN/j2v4mfWkPkCIZa2o/aMJ9iFt2xWePZrVUIKqrAAMVYNrmDLEWaIAEdrknBWZq+K7VKkpOqqYG5qk6V3XSNC9JMbC+ElYtAn5pYXvG1/wt7HDEVsSyt0/kdfByas5Qv5XDXMRol9/cdse5VH+wpGV3cgxMmQBFgd27Y8e/RrQnMl9RXRTYggAnUxCDew3Yye2PVs43/d5c6YqRLm900iYi9iIudonbAsm2FwR8CfyWzhWcFWkBvAAMEG309P548y/TVlOTLuRzKz09XdIVlnufNiwcP414NQATDErfdmnQIA2AgST+AvFf/S/mTUoIZkDRU7kB9S37AEwP6xaIyBTwOMnXHJ5PRos06QxAgkCbDvYGw72xvLZ80ayVaRK+GwKsBchW3vYkix6Y3ls46mUchiCu5uCCNNj6Aes+hxldS1QPWhNRVmCiCVLQWVdpF5HcHB09lFHWj2V63jAVKMOCHOlhURuZQBEFQZEWnqYnAbZOk9IqyBdWya2WfRdcA3A9PfFe4DmS2UpMlWmr0gUcPqHMpCiSARBUJuOu8i7pswK6FVemlTeooqBlaSCSQYEG1wPm9ZIDXjwmjnNZVqcDQxEKCpUyBZpGmNQBM2NjJBQ3PGYWlVQ1ABUVkQMyPMquxEah4imCJAmI3GB8tma6VI5CAZ8IklTAtpDKFU2A5TTjucdZqiyO7IlSjU0ISxUlSx8MmX2bcgh7wLuRjvQvbTpojJCqCHDQofvrUTSLgi16ZpGLfqiehxCeY7AkUPCUft5hzTP/AOunUP1wD/2oNY1KBDHUsW5gVcdJRtWroRzA7gnVfO6ajJSBLa6mmOi+SZNhpTVzGw8UnpcPe7L90aphukU2coZLNGsjYLZVUX2mfdyTJ0ghZrN06QKKgdzAamLS3Q5ioOY9/BU6j1jbGI4IjUWaIXw7JP3fELKSL38IMTJ5rkYjfLPo0u2ineEU+Ag9mME9R5UBkzO+CR+Ss2mvD/2LeIZhdQbNVFLLZU0g6B92nQHJTA71P9zC/PZ2oftKdGokf+NUBd49GZYQeiYa1VyyjSlSnStfRXQE+7qlRvzGE9fN0ATC0Cwm9QZitJ9yQv104KjNy17r79+BHms47tLO5NxzMSYPST6HAbnB+e4n4mmadIBeiJokbwYP+d8A1okxtNvb8T/PBUZU0r07IsbxrGYsUH9EYPoJhbQa+GVBsZuUdgWHhCj8sd5tAMC8NriDjWYzMnCuOL7jP6uVSoIpOOmlO7dfxu0/uxg6jxI6dNNFUEwWKklj2CCS7e5c36YQq8kC31MD6ntgl8/0Q9NJYiJX7oHyJ6bnr2wxVMJ02ZpXY/HEBTiAalYibtJUDqxHKgAvC36ao3JyiNVMVGOlYDQNM/NpEeQddABIA1MNRUBHlKoSPmZuaG2MH9ZVO7KD5acwTcnu0qcSJRUpXepyI0CVBIYsI2kQ5IjzU/uk4LFm3iydy2PxmF3sNbLTUREU0JICi8+VrSdgTpwQ2aZ1ZAJClIS3MTylWPUnTBOwE9sI8vUAcIu1Om5n7oICAD10hXY7853JGHPHswlJaaUh9o+XJA/aOlyT6lYHoLYKmMOStIlTOq6zqBUkU6Tm4YsQDP7Jbkg9FHWcV74tz/h08xTp6vEzTrSFKZu0ElAe4IU+pHpjvNVQtVMstlVg6x2DgufoSW9lbuMVD4v4qz1qZFnoUUDG0+I+3v5h33xZbZTM1GD+/fcW5PidRKNQqEIfSGLaW0hRp8hsVgxMH6XwldAGjt6g9O4sffE/EMj4RS/IwkGe24MbETt2Im8jAS3OCr3MrJJ6jL0PQv0dFqau6i9R0pho+6NRvuDzAj2NuovbV1GXMuSEqISdzqZanl9SSB/lvQPhTOmjl1C3LlnIJsBsJ7eUH6T2BtuTzgpZSvUdZ8PwmmBZtcBfeWknuTF5JVcrmaWKo40/0SVa41NEa10oRuFqPyhD0JVWNtgSSd4ws+KYq0cxuZoCos7/AGLtzHreQAOmruTELVPAo0wSPEnxXP8A61U6RvaQGYj1pk7A4I8Jq1AnTy1KIpk/d8R/sl7hdiT309sX0g8ncafNf5PL8vVnlMWIhj8ok2vYKWIJPTTPfGZqm4GlxyjXaNiZuTuQSbE4H0XvaLn6b/2x2MkelzGqNpEkHcyIjY9L7YOY6k2qLh8C8efWylQ4qVKTMBTDGDKMwO63FMk3EjFkq5yqoOh3BsFDDLrB3jrKtpiYsQwgDakfBnGlo16XiJrp81Jwf/LrERp+6Q8sPfFz+IeFtRKRUT/DuvIxElkkASphFdeWZ0377YDPkf6bInGmaavVrSpImLEhGiReT4OkEERc3i+IDUYuwApVCbKwDMYXy6RQC25RZn6dMdZ6nTlXq6nZWZVUjWzAPClKflWSwFlnynUN8cV869SV5UEHUoMgAC5qP85AuQOUdS5tgbHlvR1lcwmvVXFJhSAZoBZiJjTLVHFza5MdpgEfiapWepUy9JQC0GlpWo6weiuCr7HpqsbHGq9FQadFBbWr1W6sRzQewVAbdCfTGcMog5goTHi00qKf2o0sPqU1A9GRD0wD+PxWQ/YGoUqdYXZyRIIpNTpOduV1009UdNzc4GzvA8qh8r6vu1Gak/08VURvYPPvibOZlKjFq4IH/nJIqUTsQ0frKQYx1KyPMCs6z1TNZdACRWomCrrEgG4ndSsGdiOsjDEdIHJpp2uPi/v9xLWyuTBhvHpzsXQwfYrUIP0wLUyuUblFdkiYLCVk/uhh/wAQwwTO0qqsoWAwlhSGk2+ZqV1aPvIGI9MJuIcG0oalJ1q095EBhNri9vYmOoXBl8iGXi4pNCzPZM0zEqw6MrBgfYgn8MDEDEi1IsZKzJExJggX+uITgqMuVXo6UDGYjxvElRrlhhjRU4Byq4aU9sZ+VjmONh+UtiOrgjh9QrDAwVgg9iLjFr4vTp5/LNmEAXM0RNYKIFWnsXA+8vX0wPG90J9R07lJsQZL4detRepTdGNMFmpX16Buw6NHUb4W04EEiY6d+23TE/CeJNRqalPQqw7qwKke0HF0+E+DUc3ljTqpSQrASspGtWJgax8ykkDrEjbF2+10yMeNSrt5Kf4kmGM/NUO2o9F9ALD8TsowwyucADsDBjw1fsWNyB35i0ftDtYxfhFRUehUd6ddSQJTUhI2FuYA/eg77YX8S4JmKKqj0XUKTJI3P9Rc37EY7Q/jnKG2FZXOKUrNHIoAjqVVXKoP92nJ6kk/dh/wwpms6zNU0slQrTBHKT4a0Qu8gHSSP88VbI5d6ieEikxJgLMk6ZJHsrewOCs58P5qhTeq9GoqEhyeZYGsHzC626+gxNh/5uCXi3D61JhUdGU0ddNmiQraH3OxgaTfcX64p3HeFVFp0czUZQMzrKLeRTpkICewiw9FwRneKZl6jp41UeJyMr1SoKiwVyzAWAA5u2F+YrM9NNVRy1NVFMGTpQmQF6KLsY9vWDRlQvlyOdgFbMM/mYtG3a8SewsBf0GJhwuoKa1SjBGJCtpOksOgOxIwMuXaJiBDMCx0hgsDlnzG+wk4uHwtVfN+DlsxVdcpTZ2DSqrTCIzudWmCdt9pPfBXJJAIvuew7J8LeiAlRCjLA0tYyDaZ9YI7k+gw5yOcFSlmadytJaUDpVcV0JI7gvpE9iMbHF+HVFR61bNv4KnWWqaWqsmnRCzOky0Gxtc4W/CFcNUqNTOaYaToAdVUMhFQeI7jQtMEg+aZXa+Em1bkx+GSkoog4xSrDNCnUWDIIVrSSpAZuwMkwbgN0nFpr5CpkWCVGFUvQK6aYLMX5TTaCBfxFnvyk4rvGMmKOZevma9YozF0dSlXxXAnSWQFKbTFiNjthrW+JMnWelmXzWcDBdDPFMFHVV5tATmWasWHfti3cpJNFXkkpOzzzivBH/xFZEpudDMY0kwm4J7CCDOAEyBJ5StouzKtz6k7fXD/AIZ8Y1so9V6ThvGTQzOoMjYexgTiD4lyFOmQoy+YpMVB+0qK12KkGFpi2mRE7uO0FlzqkKTceUKM5kauXc03GkkKbEMGG6srKSGHWQe+LTR+IWqIqU1kqxqh6mmKRPn09KazF43AsSbrvhvI0lZXzHjIQdVI+CtSm8QYKvGuewMXBPXALtXpkLBQP9qq6ANWsSrARe3l7dMV7lJ17FseVw/Rcl4RUSitYyfEJQMxPiVbc2kEEpSAABm5tINkxGV3WxRCNZ+V6sylPr9ksF2vcIxJJEk/4Xzr5uvTWtUJpUhTVnbSgWmqjkSLsS0j72kSY6PviL4gBqGitBCyFqYNRFJAHIQqjlRSxVAbmNV8UsfjmvSKnVMLUYySEa53llZ2J7HTSYH1qeuIOKsaVag4MEa0nsVeQfoXB/hxZ838FVpakBq1ifEE6Aj6FBY9ISm8+rHvgP4rXKaaiaKtRhUdRU1hQtRl+VNJlJUC5nfHJl8mbWhPx9AlTWJVHuY+UTo1CxBKEhWHVagBkDC2lnqlDlt4Q5SpBKqWJKnv4LHsZQkwZClrNmeHoeGpmA5cioxqIREakIqoDudSh29wMU+mSZpEgvSkITs9M2Kn9kgj2BBt4eJXsRPLbtffgi4jkqdYeLQ5CDcEwUcXhyLD0qiAR5gILYR5nO1Fczy1BIYxGr98bMfUi/Wd8E1nNCpKGzAESbgE7GNnVgQexWcAZmvqOoCCBcRIEdh93aB022jBkhDLlT2tP7sGrGeaAASbA7HraZAv1/piEjEhJiOnb1xwRgok3ZzjMbjGY44cZVsHUquAKLDEqvhHJG2aeLQ4ytWxwbwjjT5eqtRIMbqdnU2ZW9CJH1wFwgkMCCgi/OJE+xB1e0Y9KyK13Qf4yllDSOxqotFo7rAV/wDhwCLUeSM0HJ2jzrPUVFZhTuhMpP3G5ln1AIB9QcNOBu9NtyqmzGCeX2G56gd+o3xZMxTyFF5pipUjbmCgeklSWv1IGCm/SmiLoTLhR6OL+80zJ98T/NGegH8Dg+5lnynxFSzGXNReUt9jUewqKWEU3LLsC0A9ObHjOYzTO0kknubn8d8WXJ/GtJq7akCU6vI8ACzbMQoC6lMNIA8uFSpRWoZlgpNlMaotuQYH0mMcsiXKLSh3LTLL+jHLVDmdQBIVXM9jpIHtfBnxLkc8mRrNWrELYtTNUElJv1mJgRN8MPhTjrnL1mASnTpqQiIIEilUqEk3ZjyDcnc486498XPUpFHWkdQCg+EgZQDPKwAI2/PF1UjvKtlTzWbYsWY6iTJLSSTMkkzJmcQniBiIX8/79BYemOK9ScCzhtRTFbaN1KnoB7TjKebK7R73/vjiccumL64K0THOk/664Io8aqKhQMQrRIBIkAyAbwRN74W4wY5wT5RybQw/7VfSU1HSSGK6jBIkAkTE3N/XEa54gyP5n+e+BFxvXjuxHOTJxmvT/LEtPiTAg3t+0dxce0YD142HGJ7UyLHa/E1QBRLHT5dTk6Y8pHUFekH02wKteTa31npHbC9WwRQN8VWOMeES5t8l1+GkfS1RUYiQoYAmIALGwt8pnuR2x6FxhKjZ5qlGkal6bA+GXWWprANoIGpj7gYD/R3mQ/BswitoejVD6g2ggMFOotIiwYb9MMeHccpVmAzOYpM4I0PTSrrVpAUFtIVx6GffC8vMOwlpFu4zlivglNanbTTqKkxeJYGVEmwH8sVXjHCqXEVrmkpo16UM6tpIqEBgDqFgxnf2w+4pVqeFVNGqjFMy0q8AQR+r57EgwRcemBeHnW9QV6RoGvTCagQwqS0CCJlriLzzXmJxDdPR0do87ymUqjJqFUlWzDAzYCEBX965bbFJz7mnVtukBZ6qByz3lIB9Mek/pNyngpSp075cKGpkXBa+pidixJ39BjzDN1pNxtb/AF/rpi8FtsFlyUlH2BeIXZmWSszJv5hIBPeBB9QTgKoewAsB3uOt9iY6fywTVIt3/p/Q/wB8DucHQrKVuyBhjRGOyMajFiLOMax3GMx1k2P8pwtm6Yar8OkCThpw3L4Mz9cKpx5zL1c3PtieqxdNCMe5lepZp6DTTOltgwAkfun5T6i+OMzxhzuxJ6kkkn3J3xlKl4j4W5xYYjDkEpOmZuVvckEHOseuI2rYgQ45d8GUUuBFtvk7InEtOsVwPSe+JWviX7F0W7g/GGbLVKCwNZ1FmbSFBGgydgIJv6x1xTeM1B4rBH1qtgwBUN3IDXAmd+gFhtg+mnIR7f1wnzSXOIweZk5V4UQTiOomOjiVVkYcuharBQmCqlJAQFbUIB1QRcqCRBvYnT9JFsEcMo1C/h02C+LFMyQoKlgYYmwWQp+n0wTxTxVZqFSorCk7rCaSkl9TFSoAILCR+UY5s5KhW+WWT5ovG0z0B2HvH0wTlHogguhM8rgDZSbvTOq1QCwDAr3wwocDqtT8TQdEhdRIA1MGIG9p0N+HqJOyPwZUqqjCpQQP4gHiVFQzTgwZ7kwP6DEd69WW7X6CjiH+F1utJanhqWNNyAKjyLCoJ0ABvuiYnqbLawp6ZAIdmaVvoRbFdJJLMdxebDqcWDJ/ClSsGKNROlC5BqoCAvSD8xMAAXM4X1/h+soqM9KoopEK5KHkc2VWmNM/6nF1Je5Rp+wqpKl9WrynTAB5umrsO8SbYi04PyHD2q1Vp0wC7kKoNtTEgAXtckDp7jEmezfIaRp0QVqu+tFEnVA0hgYNMaZUDvvi1laIaIokS2oQPKOpts0He5MxEDebd54UlqstFmamGIVm3ZQxho0jTIix9cBRgnLcPqOrOqkqhUMbW1khevUgjHP3ILT8C8dp0a5FZitGtTejUKidOsQrR10kAz6n1wRla0ZlVRg0VQAw2aH0gj0O498UxHxZvgsF85ll/wDWp/gHB/pgUluwkW3SPV/iTMBci4YS/imu3tWq1UU/ggxzwtNGWRaeYJVSWzB6UAaZ1aG6sFJWBPMy7YRfFXGFD55GNgtBEHrRdZ/m5xXPijjT0Ka5JCBpVTWI3NV/tGSey/ZqR3p4VVy0NNpWyL4o+KRXryZFMQFQXCUxYKBIFh+c4r2b4irHlUAdO8T19cLq9TEIfDKghSUm2ENWBxzoB2xJX4RVRNbU3VbXKMBzagtyOvhvH7jdsdUeDV/ERPDbVUUVEBgakKeJqBNo0jV7YvXsU/YLUpRiMrg2mNUDvgninCfAfw2ZS62cLfQ4JBQkGCRF/wDRMKRWUaFMY1go0MaxPcgdnoeS2wBxZ5kYkyGcm2OjpZmGPNKLhNtnsu9Tx0hf8MU5qEHAfHcvpqHDX4cSK5Hrjr4ryvNIwwstdTXuhJ476f8ATKtOI2wQqY5anjTTMlohQ4PyqScCinhnw+hcYHllSDYVbDhlrYr+YpnxDGnr5vURP0BJnpE9MXSnluXFT4znGUvTEBWILW30zAntJJjvHbC3R5O6bQ11cO2CYoZb4lpLjgNhtwLhr1qmimoZm3JFlH3ien+u+NV8GZFW6REcsR3XVYqJmLG46zb8MPc/8NOppN4QoJVpU2A1aySBpZv2ZZS2km04v9L9G4oUFYnU9R1BJHNG8gzYHsB7nBHxRwrTlcuSZNJmp9PKecfhBwO2nQVw1aOOF/AGWIbWWdfApnxHckLUVucASByqpEXge+GT5TLLmaVCnl6HhGnE1KSkl2XWpYsJ+7b1OF1LMMTRWfPQFOF6a6jKbd437kXxnG+JaMwagvDtAPYAqJ/AYG32xbZdK2kgn45+GsqcsVp0aK1FiqSqKCFDCmwJF92/4cUuhwLLnIV2moHR6VhUbSykgCUNjB2P9sOON8XljVWD49JlZSZhjyv7cw1j94YrIY6SsmGIJA2Mbe+Ep9U29Ghi6NPbBcpwjL6XNRNUAgEPDBmB0nTPOFIJsR0m1iNS4PSSmWPPeI67TMbx69/rhiMrbHLLHf3wL+eT1Yy+iglaQmU5XVcEfTDP/wCGqFVS1KPKx3FiBY7HYwY6gHAlbhQduUcx6evfA54JUpVAHDKhPQkfT098Hvu3GbT9hBpwdSimhJmMo9FxIIKkEH1Bw2+DOLJl87l61UfZpUBbewMgm1zEzHph6OBEKwqc4i03ge+E/wD2HoNQ6C6im/poJgK0+jR77YZx9VGfhfItk6WUPFHgb8LqDMZx61SDTplszUDbMiEvpPfUxRP48VfiGbarUao5lnZmY92YyfzJwx4bm1XL1qY/W1mpr7UU+0N9paoE+ieuEucfSSMFiqdAZNUQVhjMplGqOqIJZ2VVHdmMAfUkYhU3wSEIjB+AF2z0ZaVE5anRYeKuXUiqil111gKTC4WUC+NmY1QNaXI2xHmOPZYPqMEjUoAKtFJkemUEM2gmmaKlgAZpt0Iml1s1Uqqq1HZwghQzEhQPug2X6YiSgZxR5EXUbLrnOMUDRUlF1FkdI0dEQEkBOQ6sukj7tUra5AfH+PDMUNMS5qKQZLEIFgzKiGYrT2JkJ061+ksPfY4a5fJy1hheeZx2WWO1QvHDWIBxmLbRyUCCMbwn/Vlf6b5EGT82CKHnON4zA8nLNjp/KiTgP68+/wDXBvxJs31/ljMZheX+4X6GI/gkVJNvw/ljkf2xmMxrmJI5TDbh/TGYzAc3lGOn8xY8ptijfEX69/fGYzCn+nfll+hz/UPxIBp/0xfv0Z71fdP5NjMZjbfBmdL+VHuPF/1dD99P/acVf4q/UP8A7an/AO18ZjMVyc/fkvH8YvyP/wBRlf3V/wCa+E3Hf1n0P8zjMZhXN+MJg/Iivd8ZS2xmMxjv1N6HBMMDV/6/0xmMxXHyH9Dvhf61Pc/0w3+KP1X1GN4zBl+VGZm8jOm/VL7f0wmz36ur+4P+YuMxmOxecrLylRX9Z9B/LC/O+Y/XGYzG5DlfoxJAqbjB2N4zBZACWjgwYzGYVmMwOc35hi7fDHkT97++MxmAy8gPL5griHnOMxmMxioM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data:image/jpeg;base64,/9j/4AAQSkZJRgABAQAAAQABAAD/2wCEAAkGBhQQEBUUExQVFRUVGBwYGRcXFxgaGBwYHBodFhcXGhoXGyYhGBsjGRgaHy8hIycpLCwsFx4xNTAqNSYrLCoBCQoKDgwOGg8PGiwkHyQsLywsNCwsKi4sLy8pLCosLywsLC0sLCwsLCwsLCwpLCwsNCwsLCwsLCwsLCwsLCwsLP/AABEIAMcA/QMBIgACEQEDEQH/xAAbAAACAwEBAQAAAAAAAAAAAAAEBQABAwIGB//EAEgQAAIBAwIDBAUHCgQEBwEAAAECEQADIRIxBEFRBRMiYQYycYGRFEJTcqGx0RUjM1KTsrPB0vAWYuHxJIKSojRDVGNzg+JE/8QAGgEAAgMBAQAAAAAAAAAAAAAAAQIAAwQFBv/EADERAAICAQMCBAQFBAMAAAAAAAABAhEDEiExBEETUXGhIjJh8IGRwdHxBRSx4SNCUv/aAAwDAQACEQMRAD8A+sC1qLEvc9Zxi44EB2AwDGwrm/whjw3LgMjJuXDiRPzt4raxsfrv/Eau2/D760RS8jBKUre5j8l/z3P2tz+qlbO2og3LkjpcuR9pmndcNZUmSoJ6kClnjUlS2DDK4u3uJi7CJe6AdibjgfafOubJfSNV24TzIdx9mqnV62rrDervvA/2oG5atwNLKD9bB9pnFUywtL4WXw6i38SBtTfSXf2j/jU1N9Jd/aP+NatZCiWKnoFbf3xt7KxVYz1/vnWeUZRW7NEZqb+HgpTckzduRiBrfGM8661N9Jd/aP8AjSRfRs5/4i9nnqyDMyOXM4jn5AV0fRvEfKL+8yWJPsk8uo/1lW/qOkOdTfSXf2j/AI1w5uSsXbgHMa3M4x87GaWf4ez+nv8A/XsSMsOQM56DkN54f0cnfiOI/wCuOudvP7Kib8yNDnU30l39o/411Yt3LhEXLwXmdbREcpOc/DmKxOoeY6A5j2nnR9vtFVQQjYG0j2nM5q/ElzJmfLKXEUbXeEOk6XuAwYJuXN4wT4qwuvoMH5Q0RlWuGTE4AaI/nWnG8dHgSDcPLkuJlo2xnz99E8RYDqVMwehIPxGa3KCXKMHiSfDFo40H5vF8/peW/wA7+4ox0VRLPcE9brz1j1t6xTh7dhi2pix5FixgxyJ8tz1OaA4vjtZmLmnoVI5Ryx5zmkyPGuB8fiy5b9yxfaTNy7EmPG2ByHrGTHOa7Dsf/Mu/tH/GgV8QKiTqBEmYAO+RE7nbMn30vPoomrVn2a3iZJ3JJzPlEDc74srWrY34tWncfam+ku/tH/Gh7ty73gAuuARzdySefzhyz8aWHsKxzW5b/wCZgBPn6vICT0FE2Oy0sIVTUSY06mJhhJEclGWJjqarTZY0HKLk5vXPYGcfexrTU30l39o/41KlLqY1HF03MRduDInxuccxvXepvpLv7R/xqmq6Op0Ctyam+ku/tH/GqcvBi5cBjH5x9+XOrqUNTDRxZNzSNV24TzIdwPhqrvU30l39o/41S7VdFydgS2Jqb6S7+0f8aaej11j3oZmbSyxqJMSgJyfM0rpl6Ob3vrL+4tNBvUCXBrY2P13/AIjV234ffXFjY/Xf+I1dt+H310Y8HLlyy6lSlvF8bOFMLzI59YPTzoSkoq2GMXJ0jnir0yojSCIgdPs38uVYLVDby8gY+yqDYxn8elYJuUnbOhjUYKkdRUpnZ4JQBIBMbkT99Vc7PUkECOoEiceW2c1b/bPzKf7peQsqteY+6izctW2Yes8ToiWMCYWR57z76B4niP8A20tzki48Tz/Rrk8+m1WR6Nvkrl1iXBsAdoM9IM/dVOCIkEe0EffTpWkAjY5+NcX7IdSrCVYEEdQQQaH9svMP9zLyFVu2W9UE+cY+O1aGxpKhkZmcmAI0gA7sRygzQz+ja96NC6UEHV3l3VvMCH5RzERG+1FP6M8OdUoSG3BuXCN9W2rqKshhjDfkrnnlPbgU8Zxlzhr0C537wAysiW5Q8y6gmRJYQACYGOQPbnpBduBV7xbAMmVJ1kiCIZiAAMyIzIzjPPanZqWrtxLUpIUapLNOkwSWJJjlJpLxakMBcL3RH/pldT7CByxj2e6mc5W1YqrkdWTaZQ3yy6IjV+eEA49aVwJ5mjbfpFZZlXUwZ4ABRxk+ry5zI8s15fiLFh7YldQDDvFVQCYUmLtsfN8WrQdpBin/AGT2+j+EHAG+lwcYEgjO0Y6Cs7RthlT24Nr/AKQIlxk0XGYGMAQcA4JP+YD3HlmuT6TJpDC3eYHomZxIieWoZ2zAk4ql9JQxYW7V64BsVAgwSGjUQcMCu29NOHvl11FWWZw4hsGMwTvv7DSsuTsx+V6ratGnWB6+NIInxDrGI6kVdrSWWMhVwc+QkHngESOvnRNYcUojViVggn2zE+cRURGb1KpWkA5E8jv76ugEpquqarqEJUri/d0qWgtAmBuegHtpVc9Iiszw94gEiVUHI1Ac9jp35ahMVCDddquk59I4j/h+IP8A9fQgczjf7KacNe1oraSuoA6TuJ5HzosiNKZejm976y/uLS2mXo5ve+sv7i02P5gS4OeHZ9TyE0BngydXrtMiIArdbmoSIIncHziqtCQ313/iNWjfh99dNPZHJlywTieDZ2ywAjAz9vWq4XgYywBPLJIHn0maNqUulXYdTqipP9mshZBIbSJHPnW1Cp2naj9Lb/61/GmFO+LZwjFdIIE5BIxk4G+JpQeHu3V8YZsZ1v3dvaD4UGphjn1ps3aFob3LY/51/GrHHIX0BgTHJl5comScHlyp4z08Cyhq5A+H7PYwzXJ2b82AqkgyCSASwnzovh+AS36qKD13PxOT8aXcaCLVxlJV1uaiFxGdORzBSGnmZPWvL8Dwqm6vf3bx/WYXGUM0TJRCFHizgfZVcs26T7hUF+R9Ak+VUZxtSIraZFRLiOqyR3txtWonJJOTgmKJPEXLXDuyradlDFFS5Cs0E6S9zCy0fb7KelVgvegrtPjmspqCBzIGnWq+3LwNqWr6VrBBtkPkhQdQgQJNxRoBk7ST/LybjiXuK1y+SMSpQMdvEAwx63THwqX+1u7fSyOw0zrVQVHrSGgyIClpiIrLLK+yLaXHJl252ors4uMwbmDbcq40nwkhT4ZxjMrGcyD2fwql4VQGgMD3d4DdlwWaJwMHlMgg094XtXvkIUkqDsVK56eLJGKsnIxGenX2Vl1N8lnCpA1uy1uWd2fBJVEHlsF8THEe+p8tufQtj/Ohkc4zP+1EOC3qmP7+w70uvcbIhe+0mZZbbFj0IafDkEZBmm0qrE1Nuh5wfGOdH/D3FEyWZljKkbj28sVlxHbC2+IHe3dAGwk6SI8hkZGT+q3lA3B9t91bVXuNJkjvQqvjBxAAGR8aL4Z04i4z2yhbSAxBUgjJVTGYknpudqzK4N3waIz2S8gv/EnDzHernyb+mgX9ILMq3eKWw2dUAEZ04jE7SPVMmZor8rqkj84sYKm3cuDG+kpy8j8BV8P2uon1zLCNSOhl20gAMufF54nOM0yyR4NCmnuC8FcvXwzWuKRlDRAtDBiSuRPMQenXeiDwXFSI4hInbuxMScTHSBtuJxMUw4YmWkQxIJGNohcjfY++a3o35DoD4Th7qkm5d1zEAKqgHnsJ6c+u9GVTVdEJKk1KlAhS7VdUu1XRfJEcuTBgCYxO08qY+ixb87qgHUsgZHqL1oCmXo5ve+sv7i0+N70LJdzWxsfrv/Eau2/D764sbH67/wARq7b8Pvrox4OXLll1KlKeO7auWrjKOGuuqqG1qV0xAnLEAEGcTOJqAG1AXexbLgzatSRGo20J2wcjlSE+mxdmRVVHWCynxMoadBMQBIBPOsuN7Z4mABctWpn9LAkYXA3wSOm4zyqqWaEeWFRl2GnD+iaKTqYPPJrNn3z4NRPmT/q2Xs+2GDi2gYTDBF1Cd4MSJk/GvCrwXFyGt3OHYYhgHkEAYGfhJ5inp9Jri2wGtFHyCWhhAMBvDjIE74mkh1GOXcaUJLkdWuACvMkgAgyZJkbezcx1jznyfF2gtx1xAYjy8q24v0p4hWDJbR0xKjwnzlnJEEZwJEHJnCjiuOvXLzP8mUA9LqnJgncCP96mWUZLYCTML7d43gui2RjS1sZMkyJg7DlyorheGZBBdnklvHGJ5CBhRsBy61p2jYQKouFIYTBjYEcyc50/EUBcbRlL0bDS5DgkkADBkSefnJrMne6Hp1Qde8KEnxRvAlj7M0IO00MkKyIolmZWSDsoClfFmZ2jG84OQGBqyYzEgTzjyoIceTvZvj3D2c2qAV9zj8s2mBVryQwI1B4IxmCPbviKyupbssjXbrGWAQXWxqjUIEDxaQw9560Skt4lVCpggnUGIIkyCvhMnY++s24JiG02rUSWAzBLHxEwMyCT5k++pNykvh2ZbiWPHL/kTa+/xCB2vZA/SJt16CT7MGaqxZvOha1d1gEg+BSZnYRkQOvSgzwyj/y7MH1h4pmQ36u4PXoNuTTgwLQYW1Kg5OnGeu+T51HGSinX7FTlDU6/QBs2lJcvbl2jWCSynSAoMOAFnSGIAgE84mj+CZeHJcIoB3CLn/tGf96FuLeM6WtwZ0zrkZMTyxjkcg+7TgeF4hnAJtAbmA52glfEdiJE+Y6VMmmn5eoYv67ju5xAVRcU6lYiSsRyGrY/2BQvatm5dcIj6SBlmWcErqCxBBKyJ5STyFEXOCZRNo7wShgA+Y6PHmAYE4FC8Q63rYbW1soUZlEatJGbbSCdLyRI3EEGufGSW653V+v20X6d+Tfg+x9JkPe2IIa4W3MyMCMgnpk46F+IEguYGx0g48zHWaUDg+CMRdHikiOIYDlIEPA5Y/1p/wBoWhats2qbgEhdWc4GPreXxqqWVwaV8l0bfAHxPH92oZtJBIAKnf3H8TRPD3ta6oInrvHXfavL8Pw7rd0upuW1A9XUW1kkuDiM7jImTJGJan0jHKxxB/8ArgbwYMx510qqK7smNye74G9Shez+0BfUsquomPGuknnIztmiqBaUu1XVLtV1HyREpl6Ob3vrL+4tLaZejm976y/uLT4/mBLg54fifGyaHwznVHh/SNgGcn3USx9vL765sbH67/xGrtvw++umuEcmXLJq9tYcaX0HQqs3R5CkT4gYB+bPviiKlQB4PtW9xAy/DBQTOlbgOIEhAUAJJG2oD76ytFSAHziCD06SRnFe64vgkugBxMZGSPuImkh9Fmbe+Yxtatg7yZI394qjJic97Gi62EvEcNbYeEOjcirkdf6j7zWzcUzCC2PYKIvejbW9Cq5ZmJ3bbdugGmMDGIAzSu72FcVjcc3fW+bqRInwqVM6t4J55xWV9O49v1H8S1VlcUrhG7vRqg6dQOnVymDMT0rLhuFuqQTd1LzUqNzOzbgCR8POihmRO0cvv+yrNwASTFRfQVt1uBdpHK6rIuLB2Gtp2wpXIgmc9MZrG1cWCbfDlXCkrNnu5IE6dR9Wds43ozieORAGJkAgHSCx8RCjCyYkihxx93nYO/K4nWPbtRaaIt0V3vEsCVW0JyAxbE/NOnBIxkYOaL4Y3Cv50KGnZCSI94BroHTnZZ9m5x9pj4UMnaiuG7vxOADoMrgxzg5gzieXtpRvquDTtHils2mdyAAIkmJJMAe9iB76w/KjjHye6d9ivLmNRBg+znWnD8SzmGtXEkbnTA8pBn3R99E2+CLxpkN1HTzmmSivmdCybrizjhBInSVPQxIzsYJHn76KucLauW/GzKwOGQw3x5TkVXCcCHJt3JkQ0glTIwTj2/hBGNbPZSWr4KF2aCSWcuVDFdtW2RPPnyrNkmr0+RdFX8TMOD7Hgll16WIksxLkTvJmYGPYPKmN7s7UBouOgBnwsATPnBohFCtuBO45E8iPbXbI+ltC6iDOSQIJzmDsJPurJkyuXcsUaYu4Sw1uyS912YKFfU4Kqcaip0Ly2JAwdq14lNWhrSI528cgaD7t8DcHblNZNwq6muXm1aYxssjEBRvkmJk+LeuuP4l0KNbtghvCdTBDJjT6259Y+6hV7/wM38VIvszhblq5N+1w+gAurBpKW8kqPzQnTE8pB3xU1gcI123pXvGRE1TiysBVkkk+GWHm3tJyt9rcQJHdJkwGa8hXURgsFzpkR4YMe+uu1F+VIqOxVBJCoBoeB4ViNRUGGEQfCIwKp8Ocsik+O/8ABfa0tIF7NvX1tgiwrF4bF4RyjddvtJ+xzwt12QF00NzUMGj3jfFK+G7AtKE/4dFK6fnmARB88AjETTE2GZjqwIxDHBncYGfbPLzrsSoEVSoI1e2pqrPQ42YH2r/MHHwrleIY7IecyQNjBA656wKUc2U4qTWXygBVME6oiN9p+4VfyteZj6wK/vATUYEdvcgEwTAmAJPsA60x9FrmrvTBWWXB39Rd6Vm/JhIPUzgeUjc+X+ktfRmZvTE6l2+ovUU8KsWRvY2P13/iNXbD+X30ObGsesRF1mxzi6xg+WNqHXscLph3GmBy5MrZxmSufaRtXTglW7OVNvU6QxipFKW7BTTHeP7ZE/N5x/lH29TXZ7ESZDsOgnGdOM7jw/8Acw502mPn7CapeXuNIrhNhS252CCT+cuCSTggRMYGNhAgcs9aN4HhhatqokgTvvkk/wA6DSS2YU3e6MON7FtXnV7iyy7eJgMTEgGDueXOguM9DeFuDNoKZ1SpIM9d4+ym/E2daFdTLONSmGHsPI0AeyXEFeJvasTqKFTAAyuiBsZ0xM0g55nieBCaQrFhAKtqksNpbA8RIM4GZpT8jvrAF5X3/SIJOSfmEbAgD2V6Htr0Xcg3PlF5j4dQGjEcxCbTuPKetKLVtkObmoQILAapkzJEA7jYDbnyyZVpkGPFGC8Zow1u4WzJW2IPiIBw3MAc+YmOWjq10K1tmQgGAyjniCDJwB9vwY2L67Egx1z7iB9++Kp7cZDBhOBmYqjxHdMbSquIlu9nPc8N423Q7roYbeJd3IOQN6PuWiQVVgj4OoKDMHODv099C8RxF0tIVAobSA8yTIhvBMg8hg9Yo3h0dhFxVmcBSSIjfIEHend1fYjf/Vg44e/Oby77C0Ph63trexxly0ihIdiTLMMBctBKxHzVBA5e+urnYt1hrtlRy0OW0wCcwOf8qKs9lXtY1Na0RkqG1T7CY6VnlkxvZss0tcGLcU9pu9u6fVmED7RlYIJJ6QOlE2e0izrPD3hJjUO7KgHGSrkxz2qcR2nYANt2P5swZR99gcKQRWNmzduJrS5cQNsptriDEjOogxMbw3I4GWTTr8i+K2doZducMCFF5SbchjErohYklYJWczOCeUCReO7I4dLDYOp1ZFUXrig6gQSx14BBjlviK14a1dmW4jvZwdSwdOZA0tg8s43kUn7T7DIZLQbTZMmJyMjBGzjGCciOcmqMeNtqLZY5pbm/B8W8pKWyq7xeDacTOR4hMbknMzTO9wVu/DXX/NJIa34SrMwGmZByAcQR62az4TsazaUBkRoxqNtAYJiPCo3JA6kkZ511xHZzIB3aWka4ZVdAHdqFKd5AA1EynhbaY6kDJNykoQ/AfHFfM0d2+wuFUEtYtamgi2E8YEGFZvmyDmfPcRW/CcKtpdKKqjJhRpUEmTAGwq+F4fu1CyzdS25PU0P2j2QnERrLiARCkDfeZB6Vtw4vDW7tjM543g2dwVvvb5aV0wec5/l5e/gdlXP/AFN2M4hduWdx7aG/wlZEQbgIODqGDBEgFYmDzBq/8McO0r4iRv8AnCTk6oP/ADS0dSfKNIAi3wVy1qfvnu4wrgaf+0SP7wdq34W6B4SZnIJBAJOWAMQcyff5VratpZthRhVwNz/qTWsBh1B94IpQiTiFvrd8BsKpmASdWkgDmIDEgmYjMGYzpxC8WskXLMT85TjIiNIyYMR5DrRlsAhQEIBIYkwQRBycnywf5VuvDARkwMgTgf302pm9wIy4W8VRRcB1RkhSFJ5wAJGeoFOvRlpN7BHiXfHzFpfTL0c3vfWX9xaOP5gS4K4fjFLsknUGckQdjcaMxFEM33j765sbH67/AMRq7b8PvrpqqRypcsWHsC1/n2078sdRzCqCd8eZnVeybYcNLEqdQk4mFG0f5Fx/lFH1KfxJeZXoj5FaqpGwK6qk2FIOTVU1VdSoQW3eHvl2K31VSQVHdAkYPhJnI2O075HJR2j2bxDaz+aZgsg92batjYstxiDMkSp2jzHqBuaB7W4eUZlIRgpljPqxlTH4GOVCkRnz6/Y4d9R0B25kKdWoeY2II64pghhNjjHiMkgYknmTv76G4qyxhW8BOTpAIcAEwD7YnHIiN60+Td2jaCzNHh7x2YSPVk5gSckCsEouLplikpU0a3LBYKBk6gftyfvp4toIsRnr1HWf7ivNJwRvP4+G1MBAI4gpgEn5seXv9k0y4bsFSoaLlplcNoF5mEpqAUkHKmTIxynIrH1M7Si+xdhgluGt2dduspS5ct4yBpg51FoKmDn/AEG9a/4UulvFxF1lJ5FB4ekhQRjmsHznNEWe3LPDrFy4qlgz+IHAQEtLAdFPw91D9pemYRmNo2biLiS7rDKVFwMQjAR3luPreyeVKeZz0wRsjGOncY8V2Z3VuVJaAB4mM9N+uefxpKOIuqzAWmZTlWtqXGwHi20ktq2BwAecUB2h6SteIVns2tD6njiMNoOl7T/miAoLgGDuCQ28k/4seyrf+FLKGLRf37sFrsKVkaYYGJ9tSDnGDvdjuHxIN4e098jSxswTK3LQaciAfF4czGcyKH+TOeJPePPciFCqUGeq6iG6jpPvpnwvFqQl27oRbyA5fHiI0AMQuTqAjG4FIe2uze/4oL3jd0VhhA1PkES+4AjpkEztWjFLVN3/AOf5/YqaqNfUY8NwF65ekXbXhMqDbllHiGCHy2ltJ5YwBNc9o8DxjvrFy3pkgfm4ATUZDTcn1QDK532mpwfo4bJV1uXpUY7y5I2I5R1wDHlXHE9oXbZNtLLXEUSXLqokwx0ajJGR5ypHKqMk9MteNptcfqX4otunsu5OKvm2iyELBhLKkSAZ1CSzbCMt99MO/XSGkaTBBOBnbevNcW9+/CPbNpWBBZLyncGIgTMRt1rW92Pcdkew+hVGnNxw3PV6oiZxPTyrV/T23Fqb355sv6mMVWhDq9xIIIQy3+XP+g99daNB8IkQBGxEEnE778zQPZvZty25L3HZQFCg3GYHHiLBhgztk01roujID97rIA+aQxncH9WOR6+R5zVjhFiDJGwknA6D+5repQCZcPb0iJmTO39+32k1rNUu1XRfIEc3LoUEkwAJJ8qY+i10P3rLkFlg/wDIvWgKZejm976y/uLT46sErNbGx+u/8Rq7b8Pvrixsfrv/ABGrtvw++ujHg5cuWXUqVKIpKwvs4QaAC2NzAic/ZW9UmwqIjATxHER+iSf/AJP/AM1Rv8RH6JPb3n8ora/aulvDcVVjYpJnrOqtOFRwPGwYzuF0iIGIk85+NWWq4XuV0/r7GvM0p9JO1Ldm0VdgpcGJ2IBUNnb5w+NNhuaRemHBG5ZWGCkNzRWmeXj22/uBVT42LPU8v+UbTroDgkEOIOcDMe792pdtl1AVyh3mAcDkQepzHlSu72K506Sh0nUIUWwCIC6jby4jUNM6TznFMOCgAhtTNuS0T8J29m01j3kvQeVR38zvh7N4MIuhzMeJQi7iTKgnABjqSBXpOFVgsGG89X+leX4/hySHS4UOkrtqByDlSdxBzv8AZWr8MdJPyoqoEkGyAI3OzQIH3VmzYtav9LHhOttvzGHD9rEOFbhnuMNQXQA4IM+LUdJWVMEDqwzzc8TxulGL8LcuEGAO6WCZBXQuoyJAad/DPICvO2eN4S4yBRdLTC6BdQn2XFgacTOraD0p3wYs2WyUV10sBdvszKGPdBkW4x0k6ymoRJeJzFcrqcfkq9f5NuOSvcz4DjFvOS9l0M7PbC6jMkAzk7n7aL4sqwiYMaJAhiuG2BGMEHSczyms+J7VtzK3LYmAuV1Sx0rk7szriN4rJ+KW8oZSGDZDJlcGJBGCJEYPI1yJJw4T/E60any1+AL2npRBavX77uyqU/NAqCCGUqLaYYEyCcyOmKBfjAvEh14i5c1W4CNbAJb5oyis0EiTPSa9JwxYaXcmTpgDeI30/Zv7uVJr5uPxTXURXuB1RQZ0hTiZAkCNJJ8mrp9G23KcuK+m+/pt/o5/UJLTCO/n+QxtpxAt6nfSxWET5uoDBbTymJzOeUZQ8bb4gGTxCjw6nQKD4jOrSbgnSMATnw53NNuNfi5ZhYtiMmbrRM//AB7f350ua7d4gMHtAOMjQxIndtRKqBj274rNGU82S6Vd6rZft9TbijjwxWp/55Eljvmv2k71mDa3DMmlBB5MMA6jsPgN69lwHB90pBMkmSfOvNW+G0i5KPIhR4wbZhQNagerJxBgypJA2r1XDqwRQxBYDJG011+mcWnSB1LdLfbyO2q6pqutZiMeM4g20LBGciPCvrGSBj4z7qXv21cH/wDNdJ8pI3IMHTkjwnlOo/qmm1SoQD7N41roJa01qIgMRJ67f3mjKpdquo+SIlMvRze99Zf3FpbTL0c3vfWX9xafH8wJcFcPxia2t6hrDOSM4Gtt+m9EMw+776GHGBJBn1nO3/uNVP2kvIMfgOfma6GuK7+5zHCbb29gvUKmoUJb7SEeIEHyyPjW6cWh2YfGD8DTKUXwK4tco01CqRhArrVQ441APXHxoim+oVNQqhcETIjrOPjWfEcYttC7HwruRny5VCGgbJpP6UXD3QAIkmZ32BG3vobjO1eCvuNd06lkDSbyETE5QDyzyrzvpVZFy8Us27l4IFLk37gVWI8IGpo9XeM9arySqLGUb5OE4m4g8VskZyh1cz80wdo/sVtdGtJUAkwV1SsfZIMUr4Ds0Fgty26iDJe9rX3r84E+2K9J8hIYSZUtE8/7msLmoPkZxbvYS2LtxXAYWV2JU3C5IA9ilcxnIxtTP8vKo8QSBE6fEc4GBJzXHbXYQcqbdtHcEg61BBEGASRgBs42zzgUs4/sm5ZKt3XDSG9ZQQ7bE6d4MSuY2FVa4ZavuWKDieq4O82kArpHmfgAKLVLV5zqt24UAFioZzpMqNW8KRPkdqVdj2+8tq7ggkfo2IOgnJBjBPmKacJ6OWWBJsrJyDkTJLGY3lmYk89bdTPK6nRGzXibsL/I1kMpFu2ACukaBAI1FTtjLGOk+ZrnhuyVRoIVUHqqoCjrhRsKwt8JxNsFLQ4dbQ9VW1yBkkkjeWJNee/xPddzL8Nc0AqUXvAzewHmynEkCSDMVgh08s/DtL7RreV41t6B/aXF3HusqXEtqsKsoX1dScrpjKxJ9UHEkUqbj/k11dQZyRlbYloiS2mZgEj2FhQQ7ERit02nsFofSHcZkMVJDaWE4IGD7Kh4a+XJU29yB4SxiZXIK5IIkDmoia9Ji6dQjp+hyZ5bdno+N7Va8V0fKbaEBf0eDPNiwMc/7IqcJwF3SYvOwtkkyqgGc6WKqCSN8HY+2tOC45lTSpEwASyxpPMcsjoc0y4B1VCh2MmTznOY864Obp3DUlv9+h1IdRtG1R5TguxbughlRJLsUtklNZblqyJGeW+wp6FuIo1ANsN4aTsDEyfhQXG9k8OrPcPEG2SCWNu6wAJkZEx84gE9etL7PEd2bt23xOhSCWt3sXyxC6fXgWvZHOBmr+kh1GS9Dr1W337l3UdRjVXuvcfrd3mAVMGDIx5/Z7QaZcLwY3eCeQ6e3qaWcMbyqpHChtoPfpGwiAFj7PhiWwtvcRSxa02ZClT5CSQQcZ9/lXpsGHSlqds4ubM5bR4OrnBofL6uPs2oO7wrL/mHUb+8fhNS3Yvl4LXAufFqtRGY8OgnpiaY2LZUQWLZ3MT7PCAKuyYYvn2KceaS49xMrVeqiOMWH9qg/wAj/L7Kwrn5IqMmjp45aopnL3QoJJgASaY+i10P3zKZBZYP/IOtAUy9HN731l/cWpjqwysE4z1j7W/fasDW/Gesfa377VgaWXzBXBKlSpShK0DoPgKsbVKi1CFaRXSmDIJB6jH3VVSjbBpT2Ob694CHJYeZP44PnvQ3C8EtmQoIQg4RR6xYljCxkyTMGSfiWKlLkTmqbAoR8hT2twljupF1xpltOVJAEkZHrYIHtrngbyslq0LniuBtKvBfwGWnRCgbQQRIOM01vWVcQwBHQ/3ihX7KTGnUnXSd/bM1llhyVtK/X/Q8YY19DUcSGVTb03NUgFWBWV3AOxODjoCa5HY73Gm5kjZQPCPOef2UMvYizblbZW0SUHdgaTBXEYzOcVzf7M7q2O6u3LaI5ushclXwSwYtJC842wKrjizRjaq/vv8AfqCWODfOwObV9mIPCMHEeJXSM+ZInnnBwetQniwpZm7tQ2gLILs/lpaCPI58JO1E8N2rfUFnuI+ttk8BVTAVc+tp2kdRtmm3CFWuFiQLkYiSRzJjYA4k84FUT6nJhkozivp3/cL6ZSjqT9TynyfjLl5Z8UqZTXBjG5OC3LcbjqYedndnBGV7vCsoWWD3Llt9JgywUZDGSuJ38zQnDcZescY5096riFQEC4GkYljBxkDw4U5JIl6vbN3B+SX4OcNaneNi4M84/sei6dRcFL/By8l3Rx2l2gty3FriEttM6mXVjIOCN8/ED2Uu4fsO/cBcXOHOonPdtBGqTgnBkESOk88OeCsm4CzretHUTpa7Pn8xyNPKPI4pjWuWnsUq+9Hke6exdOt3JUFQiWSbbCVYXDBJDAHQcgHOMSN2fiL4YLYVFaAjyyvkNrdrbBSIYAAcw0yIg+nqufurHk6PFkeprcujmlFUjz3Z/o2zK44kWiCCFW2GWAYzMmGxyJjkcU54PgFtqRLvJmXYsfYJ2HkMUTQ/EcaEZVIYlgxECR4RME8p5VojFQVIRtt2btV0j/xZbwDbvqYkqbRkDzAO/KOsDJKzvb7dtXVcFbqgIS2u2yY9Ugaoyf54prBTGhMCTtXFjiA8xyj7QCD9v2GvLngEYFQtxABOk3b7N5AhG8IjYZH823Y14m3aZiCzDQ8AqNYJb1STpElhEndaox9RDJJqDuuSyWOUVclQXx8d2CeREfd900vBpna4bIYsx8icCfKh+N4WJcHnJB8zuPw/2qZ8bluizBlUfhYJTL0c3vfWX9xaW0y9HN731l/cWsmP5jdLgW8XxyG6U1eIFseetse2qJrftBNRIOxLfvtQdlzkGJWJI2J/keceYoyrUBXW5rqqaqupVewxWqoDV1lxHFLaQu5CqIknzIA+0gUdiGmqpqpd/iKxAJeAYglXAOr1d15zPsztUs+kfDu4RbgLMYAAbc4iYgVKAMQamqrFSo6CVqri8upSJIkESNxIiRjetKlRUQUHsIz/AOI4iIiNXszMb4onhuzFRp13WH6rsWXcEHPMQAPZ1JNHVKlgo5aIjl0iue6WIgCNoER7I2rttq7t2yxhRP3D2milq2SA2o7s5soJUZAn5uPZy6xTrV/cUNw3Ahctk/YPZ1Pn91FVvxQ0xpnPzTU5WjlWq9VcC8s6ZE7xOd66F0HYjHn7/uq4pL1VWrNXqHWq1Z91Aheqpq/vNQMDV1CHLP8A3mgO3rirZ1OwVVZWJbA3wATgEkgD20dfthlKnIbBHkcEY8qCtdhWUIKqVKzBDPImROSQd+YNLJWqCttwPiID6hOhgzlhjZTjzHn0ozsuye6lxBd+8jOJIYe/ANAXCy2+6IOtiVUHbSQVJkbwDJiOW1PkWAB0EVx/6X0jwyyOS70vQ3dXn8RQryKVsCo0EQRI8xVpsPZV12jABcfZUIzAQVE4G4G4xviuvRh5745yy7iPmL1ouq7K/SXvrJ+4KpyRW0u5pwSd6ewl4y4XdgsgKzgnnOtjA+O/w6jlUCiBt/r9td8Qw75xifWjnm5cWf8At+ysDxaadWtdM+tqEfGYrDL5jcuDapVKwIkGQcgjas/laSRrWRuNQke0TilCa1zpBGQD7a6qLUIZjhU/UXn80c9+XOuhZUGdInrAmuqlQhBUqCpUZCVKlSoiEJre1wTNnCjz3+H+tc2OGL7GADvznfA5xjfrz2psK1YsKauRkzZmnUQL8miMkn7B+P20XbthRAECrfY+yrrUopcGRycuWSpUqUwoLf7Ot3PWWcyRJgxIEjnAP3Vmew7H0a9Oft60atXTa5LuLpi+wCexLBJPdrJ3357860v9nW30hkBCjwjMDliD0oqq5+6pql5k0x8gfg+zrdqdCgE7nmcz/OialSg23uxkktkU1Y3ba+sXYA8w5A++K0vqSpAME4mk7WtJIxjpt1x7jVWSehXRbihrdWd3Lsnwl46l3z7gwjn57UfwDArImZggszZHTUehpbRXZzeMjqPuOPvPwqjFlcpUy/LiUYWhgmw9lXVJsPZV1rMZKrsr9Je+sn7gq6rsr9Je+sn7gqrJwi/B8x5ztLsXized7SoJJ8TMJI7x3QCNlAbbrPWubXo1e7rSyCScqvdBILAzBG9XUqjQrs2Bi9iXAAB3gA2ANkDpEVx/huZ1WQ+rcstkz7etSpS+Gg2Ffk65+ofin9VcWezr2karcHyKx9rVKlHw4ktnf5OufqH4p/VU/J1z9Q/FP6qlSh4cQ6mcL2de1GbZjEZSfP59d/k65+ofin9VSpReNMCbJ+Trn6h+Kf1Vw3Zt2V/NnTPiMpIEcvFvNXUqKCTsjbaoYW7bKIFpwB52/wCuuvH9E/xt/wBdSpV3iMo8CJxe7zSdNpyYMSbcTGPn10uuM23nyNv+upUqeIyeBEvx/RP8bf8AXVHXytP8bf8AXUqVPEZPAiZ2O9zqtEZMaWQ45TLDNa+P6J/jb/rqVKniMngRJ4/on+Nv+us/zuv9E2mN5SZnaNe0VKlTxGTwImnj+if42/66nj+if42/66lSp4jJ4ETO/wB7A02mmRMlIicnD7xQ/EcHcZiRbYYA3TO+cN5x7qlSllLUqY0cSg9SM/ydc/UPxT+qtuG4e6gb80TORlN4iD49tvialSkglB2h5rWqZrw3e6RrtEN0UoR5ZL5rXx/RP8bf9dSpVryMqWCJPH9E/wAbf9dadm2GVrjMpXUVgEicKBOCRv51KlK5N8jRxqLt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data:image/jpeg;base64,/9j/4AAQSkZJRgABAQAAAQABAAD/2wCEAAkGBhQQEBUUExQVFRUVGBwYGRcXFxgaGBwYHBodFhcXGhoXGyYhGBsjGRgaHy8hIycpLCwsFx4xNTAqNSYrLCoBCQoKDgwOGg8PGiwkHyQsLywsNCwsKi4sLy8pLCosLywsLC0sLCwsLCwsLCwpLCwsNCwsLCwsLCwsLCwsLCwsLP/AABEIAMcA/QMBIgACEQEDEQH/xAAbAAACAwEBAQAAAAAAAAAAAAAEBQABAwIGB//EAEgQAAIBAwIDBAUHCgQEBwEAAAECEQADIRIxBEFRBRMiYQYycYGRFEJTcqGx0RUjM1KTsrPB0vAWYuHxJIKSojRDVGNzg+JE/8QAGgEAAgMBAQAAAAAAAAAAAAAAAQIAAwQFBv/EADERAAICAQMCBAQFBAMAAAAAAAABAhEDEiExBEETUXGhIjJh8IGRwdHxBRSx4SNCUv/aAAwDAQACEQMRAD8A+sC1qLEvc9Zxi44EB2AwDGwrm/whjw3LgMjJuXDiRPzt4raxsfrv/Eau2/D760RS8jBKUre5j8l/z3P2tz+qlbO2og3LkjpcuR9pmndcNZUmSoJ6kClnjUlS2DDK4u3uJi7CJe6AdibjgfafOubJfSNV24TzIdx9mqnV62rrDervvA/2oG5atwNLKD9bB9pnFUywtL4WXw6i38SBtTfSXf2j/jU1N9Jd/aP+NatZCiWKnoFbf3xt7KxVYz1/vnWeUZRW7NEZqb+HgpTckzduRiBrfGM8661N9Jd/aP8AjSRfRs5/4i9nnqyDMyOXM4jn5AV0fRvEfKL+8yWJPsk8uo/1lW/qOkOdTfSXf2j/AI1w5uSsXbgHMa3M4x87GaWf4ez+nv8A/XsSMsOQM56DkN54f0cnfiOI/wCuOudvP7Kib8yNDnU30l39o/411Yt3LhEXLwXmdbREcpOc/DmKxOoeY6A5j2nnR9vtFVQQjYG0j2nM5q/ElzJmfLKXEUbXeEOk6XuAwYJuXN4wT4qwuvoMH5Q0RlWuGTE4AaI/nWnG8dHgSDcPLkuJlo2xnz99E8RYDqVMwehIPxGa3KCXKMHiSfDFo40H5vF8/peW/wA7+4ox0VRLPcE9brz1j1t6xTh7dhi2pix5FixgxyJ8tz1OaA4vjtZmLmnoVI5Ryx5zmkyPGuB8fiy5b9yxfaTNy7EmPG2ByHrGTHOa7Dsf/Mu/tH/GgV8QKiTqBEmYAO+RE7nbMn30vPoomrVn2a3iZJ3JJzPlEDc74srWrY34tWncfam+ku/tH/Gh7ty73gAuuARzdySefzhyz8aWHsKxzW5b/wCZgBPn6vICT0FE2Oy0sIVTUSY06mJhhJEclGWJjqarTZY0HKLk5vXPYGcfexrTU30l39o/41KlLqY1HF03MRduDInxuccxvXepvpLv7R/xqmq6Op0Ctyam+ku/tH/GqcvBi5cBjH5x9+XOrqUNTDRxZNzSNV24TzIdwPhqrvU30l39o/41S7VdFydgS2Jqb6S7+0f8aaej11j3oZmbSyxqJMSgJyfM0rpl6Ob3vrL+4tNBvUCXBrY2P13/AIjV234ffXFjY/Xf+I1dt+H310Y8HLlyy6lSlvF8bOFMLzI59YPTzoSkoq2GMXJ0jnir0yojSCIgdPs38uVYLVDby8gY+yqDYxn8elYJuUnbOhjUYKkdRUpnZ4JQBIBMbkT99Vc7PUkECOoEiceW2c1b/bPzKf7peQsqteY+6izctW2Yes8ToiWMCYWR57z76B4niP8A20tzki48Tz/Rrk8+m1WR6Nvkrl1iXBsAdoM9IM/dVOCIkEe0EffTpWkAjY5+NcX7IdSrCVYEEdQQQaH9svMP9zLyFVu2W9UE+cY+O1aGxpKhkZmcmAI0gA7sRygzQz+ja96NC6UEHV3l3VvMCH5RzERG+1FP6M8OdUoSG3BuXCN9W2rqKshhjDfkrnnlPbgU8Zxlzhr0C537wAysiW5Q8y6gmRJYQACYGOQPbnpBduBV7xbAMmVJ1kiCIZiAAMyIzIzjPPanZqWrtxLUpIUapLNOkwSWJJjlJpLxakMBcL3RH/pldT7CByxj2e6mc5W1YqrkdWTaZQ3yy6IjV+eEA49aVwJ5mjbfpFZZlXUwZ4ABRxk+ry5zI8s15fiLFh7YldQDDvFVQCYUmLtsfN8WrQdpBin/AGT2+j+EHAG+lwcYEgjO0Y6Cs7RthlT24Nr/AKQIlxk0XGYGMAQcA4JP+YD3HlmuT6TJpDC3eYHomZxIieWoZ2zAk4ql9JQxYW7V64BsVAgwSGjUQcMCu29NOHvl11FWWZw4hsGMwTvv7DSsuTsx+V6ratGnWB6+NIInxDrGI6kVdrSWWMhVwc+QkHngESOvnRNYcUojViVggn2zE+cRURGb1KpWkA5E8jv76ugEpquqarqEJUri/d0qWgtAmBuegHtpVc9Iiszw94gEiVUHI1Ac9jp35ahMVCDddquk59I4j/h+IP8A9fQgczjf7KacNe1oraSuoA6TuJ5HzosiNKZejm976y/uLS2mXo5ve+sv7i02P5gS4OeHZ9TyE0BngydXrtMiIArdbmoSIIncHziqtCQ313/iNWjfh99dNPZHJlywTieDZ2ywAjAz9vWq4XgYywBPLJIHn0maNqUulXYdTqipP9mshZBIbSJHPnW1Cp2naj9Lb/61/GmFO+LZwjFdIIE5BIxk4G+JpQeHu3V8YZsZ1v3dvaD4UGphjn1ps3aFob3LY/51/GrHHIX0BgTHJl5comScHlyp4z08Cyhq5A+H7PYwzXJ2b82AqkgyCSASwnzovh+AS36qKD13PxOT8aXcaCLVxlJV1uaiFxGdORzBSGnmZPWvL8Dwqm6vf3bx/WYXGUM0TJRCFHizgfZVcs26T7hUF+R9Ak+VUZxtSIraZFRLiOqyR3txtWonJJOTgmKJPEXLXDuyradlDFFS5Cs0E6S9zCy0fb7KelVgvegrtPjmspqCBzIGnWq+3LwNqWr6VrBBtkPkhQdQgQJNxRoBk7ST/LybjiXuK1y+SMSpQMdvEAwx63THwqX+1u7fSyOw0zrVQVHrSGgyIClpiIrLLK+yLaXHJl252ors4uMwbmDbcq40nwkhT4ZxjMrGcyD2fwql4VQGgMD3d4DdlwWaJwMHlMgg094XtXvkIUkqDsVK56eLJGKsnIxGenX2Vl1N8lnCpA1uy1uWd2fBJVEHlsF8THEe+p8tufQtj/Ohkc4zP+1EOC3qmP7+w70uvcbIhe+0mZZbbFj0IafDkEZBmm0qrE1Nuh5wfGOdH/D3FEyWZljKkbj28sVlxHbC2+IHe3dAGwk6SI8hkZGT+q3lA3B9t91bVXuNJkjvQqvjBxAAGR8aL4Z04i4z2yhbSAxBUgjJVTGYknpudqzK4N3waIz2S8gv/EnDzHernyb+mgX9ILMq3eKWw2dUAEZ04jE7SPVMmZor8rqkj84sYKm3cuDG+kpy8j8BV8P2uon1zLCNSOhl20gAMufF54nOM0yyR4NCmnuC8FcvXwzWuKRlDRAtDBiSuRPMQenXeiDwXFSI4hInbuxMScTHSBtuJxMUw4YmWkQxIJGNohcjfY++a3o35DoD4Th7qkm5d1zEAKqgHnsJ6c+u9GVTVdEJKk1KlAhS7VdUu1XRfJEcuTBgCYxO08qY+ixb87qgHUsgZHqL1oCmXo5ve+sv7i0+N70LJdzWxsfrv/Eau2/D764sbH67/wARq7b8Pvrox4OXLll1KlKeO7auWrjKOGuuqqG1qV0xAnLEAEGcTOJqAG1AXexbLgzatSRGo20J2wcjlSE+mxdmRVVHWCynxMoadBMQBIBPOsuN7Z4mABctWpn9LAkYXA3wSOm4zyqqWaEeWFRl2GnD+iaKTqYPPJrNn3z4NRPmT/q2Xs+2GDi2gYTDBF1Cd4MSJk/GvCrwXFyGt3OHYYhgHkEAYGfhJ5inp9Jri2wGtFHyCWhhAMBvDjIE74mkh1GOXcaUJLkdWuACvMkgAgyZJkbezcx1jznyfF2gtx1xAYjy8q24v0p4hWDJbR0xKjwnzlnJEEZwJEHJnCjiuOvXLzP8mUA9LqnJgncCP96mWUZLYCTML7d43gui2RjS1sZMkyJg7DlyorheGZBBdnklvHGJ5CBhRsBy61p2jYQKouFIYTBjYEcyc50/EUBcbRlL0bDS5DgkkADBkSefnJrMne6Hp1Qde8KEnxRvAlj7M0IO00MkKyIolmZWSDsoClfFmZ2jG84OQGBqyYzEgTzjyoIceTvZvj3D2c2qAV9zj8s2mBVryQwI1B4IxmCPbviKyupbssjXbrGWAQXWxqjUIEDxaQw9560Skt4lVCpggnUGIIkyCvhMnY++s24JiG02rUSWAzBLHxEwMyCT5k++pNykvh2ZbiWPHL/kTa+/xCB2vZA/SJt16CT7MGaqxZvOha1d1gEg+BSZnYRkQOvSgzwyj/y7MH1h4pmQ36u4PXoNuTTgwLQYW1Kg5OnGeu+T51HGSinX7FTlDU6/QBs2lJcvbl2jWCSynSAoMOAFnSGIAgE84mj+CZeHJcIoB3CLn/tGf96FuLeM6WtwZ0zrkZMTyxjkcg+7TgeF4hnAJtAbmA52glfEdiJE+Y6VMmmn5eoYv67ju5xAVRcU6lYiSsRyGrY/2BQvatm5dcIj6SBlmWcErqCxBBKyJ5STyFEXOCZRNo7wShgA+Y6PHmAYE4FC8Q63rYbW1soUZlEatJGbbSCdLyRI3EEGufGSW653V+v20X6d+Tfg+x9JkPe2IIa4W3MyMCMgnpk46F+IEguYGx0g48zHWaUDg+CMRdHikiOIYDlIEPA5Y/1p/wBoWhats2qbgEhdWc4GPreXxqqWVwaV8l0bfAHxPH92oZtJBIAKnf3H8TRPD3ta6oInrvHXfavL8Pw7rd0upuW1A9XUW1kkuDiM7jImTJGJan0jHKxxB/8ArgbwYMx510qqK7smNye74G9Shez+0BfUsquomPGuknnIztmiqBaUu1XVLtV1HyREpl6Ob3vrL+4tLaZejm976y/uLT4/mBLg54fifGyaHwznVHh/SNgGcn3USx9vL765sbH67/xGrtvw++umuEcmXLJq9tYcaX0HQqs3R5CkT4gYB+bPviiKlQB4PtW9xAy/DBQTOlbgOIEhAUAJJG2oD76ytFSAHziCD06SRnFe64vgkugBxMZGSPuImkh9Fmbe+Yxtatg7yZI394qjJic97Gi62EvEcNbYeEOjcirkdf6j7zWzcUzCC2PYKIvejbW9Cq5ZmJ3bbdugGmMDGIAzSu72FcVjcc3fW+bqRInwqVM6t4J55xWV9O49v1H8S1VlcUrhG7vRqg6dQOnVymDMT0rLhuFuqQTd1LzUqNzOzbgCR8POihmRO0cvv+yrNwASTFRfQVt1uBdpHK6rIuLB2Gtp2wpXIgmc9MZrG1cWCbfDlXCkrNnu5IE6dR9Wds43ozieORAGJkAgHSCx8RCjCyYkihxx93nYO/K4nWPbtRaaIt0V3vEsCVW0JyAxbE/NOnBIxkYOaL4Y3Cv50KGnZCSI94BroHTnZZ9m5x9pj4UMnaiuG7vxOADoMrgxzg5gzieXtpRvquDTtHils2mdyAAIkmJJMAe9iB76w/KjjHye6d9ivLmNRBg+znWnD8SzmGtXEkbnTA8pBn3R99E2+CLxpkN1HTzmmSivmdCybrizjhBInSVPQxIzsYJHn76KucLauW/GzKwOGQw3x5TkVXCcCHJt3JkQ0glTIwTj2/hBGNbPZSWr4KF2aCSWcuVDFdtW2RPPnyrNkmr0+RdFX8TMOD7Hgll16WIksxLkTvJmYGPYPKmN7s7UBouOgBnwsATPnBohFCtuBO45E8iPbXbI+ltC6iDOSQIJzmDsJPurJkyuXcsUaYu4Sw1uyS912YKFfU4Kqcaip0Ly2JAwdq14lNWhrSI528cgaD7t8DcHblNZNwq6muXm1aYxssjEBRvkmJk+LeuuP4l0KNbtghvCdTBDJjT6259Y+6hV7/wM38VIvszhblq5N+1w+gAurBpKW8kqPzQnTE8pB3xU1gcI123pXvGRE1TiysBVkkk+GWHm3tJyt9rcQJHdJkwGa8hXURgsFzpkR4YMe+uu1F+VIqOxVBJCoBoeB4ViNRUGGEQfCIwKp8Ocsik+O/8ABfa0tIF7NvX1tgiwrF4bF4RyjddvtJ+xzwt12QF00NzUMGj3jfFK+G7AtKE/4dFK6fnmARB88AjETTE2GZjqwIxDHBncYGfbPLzrsSoEVSoI1e2pqrPQ42YH2r/MHHwrleIY7IecyQNjBA656wKUc2U4qTWXygBVME6oiN9p+4VfyteZj6wK/vATUYEdvcgEwTAmAJPsA60x9FrmrvTBWWXB39Rd6Vm/JhIPUzgeUjc+X+ktfRmZvTE6l2+ovUU8KsWRvY2P13/iNXbD+X30ObGsesRF1mxzi6xg+WNqHXscLph3GmBy5MrZxmSufaRtXTglW7OVNvU6QxipFKW7BTTHeP7ZE/N5x/lH29TXZ7ESZDsOgnGdOM7jw/8Acw502mPn7CapeXuNIrhNhS252CCT+cuCSTggRMYGNhAgcs9aN4HhhatqokgTvvkk/wA6DSS2YU3e6MON7FtXnV7iyy7eJgMTEgGDueXOguM9DeFuDNoKZ1SpIM9d4+ym/E2daFdTLONSmGHsPI0AeyXEFeJvasTqKFTAAyuiBsZ0xM0g55nieBCaQrFhAKtqksNpbA8RIM4GZpT8jvrAF5X3/SIJOSfmEbAgD2V6Htr0Xcg3PlF5j4dQGjEcxCbTuPKetKLVtkObmoQILAapkzJEA7jYDbnyyZVpkGPFGC8Zow1u4WzJW2IPiIBw3MAc+YmOWjq10K1tmQgGAyjniCDJwB9vwY2L67Egx1z7iB9++Kp7cZDBhOBmYqjxHdMbSquIlu9nPc8N423Q7roYbeJd3IOQN6PuWiQVVgj4OoKDMHODv099C8RxF0tIVAobSA8yTIhvBMg8hg9Yo3h0dhFxVmcBSSIjfIEHend1fYjf/Vg44e/Oby77C0Ph63trexxly0ihIdiTLMMBctBKxHzVBA5e+urnYt1hrtlRy0OW0wCcwOf8qKs9lXtY1Na0RkqG1T7CY6VnlkxvZss0tcGLcU9pu9u6fVmED7RlYIJJ6QOlE2e0izrPD3hJjUO7KgHGSrkxz2qcR2nYANt2P5swZR99gcKQRWNmzduJrS5cQNsptriDEjOogxMbw3I4GWTTr8i+K2doZducMCFF5SbchjErohYklYJWczOCeUCReO7I4dLDYOp1ZFUXrig6gQSx14BBjlviK14a1dmW4jvZwdSwdOZA0tg8s43kUn7T7DIZLQbTZMmJyMjBGzjGCciOcmqMeNtqLZY5pbm/B8W8pKWyq7xeDacTOR4hMbknMzTO9wVu/DXX/NJIa34SrMwGmZByAcQR62az4TsazaUBkRoxqNtAYJiPCo3JA6kkZ511xHZzIB3aWka4ZVdAHdqFKd5AA1EynhbaY6kDJNykoQ/AfHFfM0d2+wuFUEtYtamgi2E8YEGFZvmyDmfPcRW/CcKtpdKKqjJhRpUEmTAGwq+F4fu1CyzdS25PU0P2j2QnERrLiARCkDfeZB6Vtw4vDW7tjM543g2dwVvvb5aV0wec5/l5e/gdlXP/AFN2M4hduWdx7aG/wlZEQbgIODqGDBEgFYmDzBq/8McO0r4iRv8AnCTk6oP/ADS0dSfKNIAi3wVy1qfvnu4wrgaf+0SP7wdq34W6B4SZnIJBAJOWAMQcyff5VratpZthRhVwNz/qTWsBh1B94IpQiTiFvrd8BsKpmASdWkgDmIDEgmYjMGYzpxC8WskXLMT85TjIiNIyYMR5DrRlsAhQEIBIYkwQRBycnywf5VuvDARkwMgTgf302pm9wIy4W8VRRcB1RkhSFJ5wAJGeoFOvRlpN7BHiXfHzFpfTL0c3vfWX9xaOP5gS4K4fjFLsknUGckQdjcaMxFEM33j765sbH67/AMRq7b8PvrpqqRypcsWHsC1/n2078sdRzCqCd8eZnVeybYcNLEqdQk4mFG0f5Fx/lFH1KfxJeZXoj5FaqpGwK6qk2FIOTVU1VdSoQW3eHvl2K31VSQVHdAkYPhJnI2O075HJR2j2bxDaz+aZgsg92batjYstxiDMkSp2jzHqBuaB7W4eUZlIRgpljPqxlTH4GOVCkRnz6/Y4d9R0B25kKdWoeY2II64pghhNjjHiMkgYknmTv76G4qyxhW8BOTpAIcAEwD7YnHIiN60+Td2jaCzNHh7x2YSPVk5gSckCsEouLplikpU0a3LBYKBk6gftyfvp4toIsRnr1HWf7ivNJwRvP4+G1MBAI4gpgEn5seXv9k0y4bsFSoaLlplcNoF5mEpqAUkHKmTIxynIrH1M7Si+xdhgluGt2dduspS5ct4yBpg51FoKmDn/AEG9a/4UulvFxF1lJ5FB4ekhQRjmsHznNEWe3LPDrFy4qlgz+IHAQEtLAdFPw91D9pemYRmNo2biLiS7rDKVFwMQjAR3luPreyeVKeZz0wRsjGOncY8V2Z3VuVJaAB4mM9N+uefxpKOIuqzAWmZTlWtqXGwHi20ktq2BwAecUB2h6SteIVns2tD6njiMNoOl7T/miAoLgGDuCQ28k/4seyrf+FLKGLRf37sFrsKVkaYYGJ9tSDnGDvdjuHxIN4e098jSxswTK3LQaciAfF4czGcyKH+TOeJPePPciFCqUGeq6iG6jpPvpnwvFqQl27oRbyA5fHiI0AMQuTqAjG4FIe2uze/4oL3jd0VhhA1PkES+4AjpkEztWjFLVN3/AOf5/YqaqNfUY8NwF65ekXbXhMqDbllHiGCHy2ltJ5YwBNc9o8DxjvrFy3pkgfm4ATUZDTcn1QDK532mpwfo4bJV1uXpUY7y5I2I5R1wDHlXHE9oXbZNtLLXEUSXLqokwx0ajJGR5ypHKqMk9MteNptcfqX4otunsu5OKvm2iyELBhLKkSAZ1CSzbCMt99MO/XSGkaTBBOBnbevNcW9+/CPbNpWBBZLyncGIgTMRt1rW92Pcdkew+hVGnNxw3PV6oiZxPTyrV/T23Fqb355sv6mMVWhDq9xIIIQy3+XP+g99daNB8IkQBGxEEnE778zQPZvZty25L3HZQFCg3GYHHiLBhgztk01roujID97rIA+aQxncH9WOR6+R5zVjhFiDJGwknA6D+5repQCZcPb0iJmTO39+32k1rNUu1XRfIEc3LoUEkwAJJ8qY+i10P3rLkFlg/wDIvWgKZejm976y/uLT46sErNbGx+u/8Rq7b8Pvrixsfrv/ABGrtvw++ujHg5cuWXUqVKIpKwvs4QaAC2NzAic/ZW9UmwqIjATxHER+iSf/AJP/AM1Rv8RH6JPb3n8ora/aulvDcVVjYpJnrOqtOFRwPGwYzuF0iIGIk85+NWWq4XuV0/r7GvM0p9JO1Ldm0VdgpcGJ2IBUNnb5w+NNhuaRemHBG5ZWGCkNzRWmeXj22/uBVT42LPU8v+UbTroDgkEOIOcDMe792pdtl1AVyh3mAcDkQepzHlSu72K506Sh0nUIUWwCIC6jby4jUNM6TznFMOCgAhtTNuS0T8J29m01j3kvQeVR38zvh7N4MIuhzMeJQi7iTKgnABjqSBXpOFVgsGG89X+leX4/hySHS4UOkrtqByDlSdxBzv8AZWr8MdJPyoqoEkGyAI3OzQIH3VmzYtav9LHhOttvzGHD9rEOFbhnuMNQXQA4IM+LUdJWVMEDqwzzc8TxulGL8LcuEGAO6WCZBXQuoyJAad/DPICvO2eN4S4yBRdLTC6BdQn2XFgacTOraD0p3wYs2WyUV10sBdvszKGPdBkW4x0k6ymoRJeJzFcrqcfkq9f5NuOSvcz4DjFvOS9l0M7PbC6jMkAzk7n7aL4sqwiYMaJAhiuG2BGMEHSczyms+J7VtzK3LYmAuV1Sx0rk7szriN4rJ+KW8oZSGDZDJlcGJBGCJEYPI1yJJw4T/E60any1+AL2npRBavX77uyqU/NAqCCGUqLaYYEyCcyOmKBfjAvEh14i5c1W4CNbAJb5oyis0EiTPSa9JwxYaXcmTpgDeI30/Zv7uVJr5uPxTXURXuB1RQZ0hTiZAkCNJJ8mrp9G23KcuK+m+/pt/o5/UJLTCO/n+QxtpxAt6nfSxWET5uoDBbTymJzOeUZQ8bb4gGTxCjw6nQKD4jOrSbgnSMATnw53NNuNfi5ZhYtiMmbrRM//AB7f350ua7d4gMHtAOMjQxIndtRKqBj274rNGU82S6Vd6rZft9TbijjwxWp/55Eljvmv2k71mDa3DMmlBB5MMA6jsPgN69lwHB90pBMkmSfOvNW+G0i5KPIhR4wbZhQNagerJxBgypJA2r1XDqwRQxBYDJG011+mcWnSB1LdLfbyO2q6pqutZiMeM4g20LBGciPCvrGSBj4z7qXv21cH/wDNdJ8pI3IMHTkjwnlOo/qmm1SoQD7N41roJa01qIgMRJ67f3mjKpdquo+SIlMvRze99Zf3FpbTL0c3vfWX9xafH8wJcFcPxia2t6hrDOSM4Gtt+m9EMw+776GHGBJBn1nO3/uNVP2kvIMfgOfma6GuK7+5zHCbb29gvUKmoUJb7SEeIEHyyPjW6cWh2YfGD8DTKUXwK4tco01CqRhArrVQ441APXHxoim+oVNQqhcETIjrOPjWfEcYttC7HwruRny5VCGgbJpP6UXD3QAIkmZ32BG3vobjO1eCvuNd06lkDSbyETE5QDyzyrzvpVZFy8Us27l4IFLk37gVWI8IGpo9XeM9arySqLGUb5OE4m4g8VskZyh1cz80wdo/sVtdGtJUAkwV1SsfZIMUr4Ds0Fgty26iDJe9rX3r84E+2K9J8hIYSZUtE8/7msLmoPkZxbvYS2LtxXAYWV2JU3C5IA9ilcxnIxtTP8vKo8QSBE6fEc4GBJzXHbXYQcqbdtHcEg61BBEGASRgBs42zzgUs4/sm5ZKt3XDSG9ZQQ7bE6d4MSuY2FVa4ZavuWKDieq4O82kArpHmfgAKLVLV5zqt24UAFioZzpMqNW8KRPkdqVdj2+8tq7ggkfo2IOgnJBjBPmKacJ6OWWBJsrJyDkTJLGY3lmYk89bdTPK6nRGzXibsL/I1kMpFu2ACukaBAI1FTtjLGOk+ZrnhuyVRoIVUHqqoCjrhRsKwt8JxNsFLQ4dbQ9VW1yBkkkjeWJNee/xPddzL8Nc0AqUXvAzewHmynEkCSDMVgh08s/DtL7RreV41t6B/aXF3HusqXEtqsKsoX1dScrpjKxJ9UHEkUqbj/k11dQZyRlbYloiS2mZgEj2FhQQ7ERit02nsFofSHcZkMVJDaWE4IGD7Kh4a+XJU29yB4SxiZXIK5IIkDmoia9Ji6dQjp+hyZ5bdno+N7Va8V0fKbaEBf0eDPNiwMc/7IqcJwF3SYvOwtkkyqgGc6WKqCSN8HY+2tOC45lTSpEwASyxpPMcsjoc0y4B1VCh2MmTznOY864Obp3DUlv9+h1IdRtG1R5TguxbughlRJLsUtklNZblqyJGeW+wp6FuIo1ANsN4aTsDEyfhQXG9k8OrPcPEG2SCWNu6wAJkZEx84gE9etL7PEd2bt23xOhSCWt3sXyxC6fXgWvZHOBmr+kh1GS9Dr1W337l3UdRjVXuvcfrd3mAVMGDIx5/Z7QaZcLwY3eCeQ6e3qaWcMbyqpHChtoPfpGwiAFj7PhiWwtvcRSxa02ZClT5CSQQcZ9/lXpsGHSlqds4ubM5bR4OrnBofL6uPs2oO7wrL/mHUb+8fhNS3Yvl4LXAufFqtRGY8OgnpiaY2LZUQWLZ3MT7PCAKuyYYvn2KceaS49xMrVeqiOMWH9qg/wAj/L7Kwrn5IqMmjp45aopnL3QoJJgASaY+i10P3zKZBZYP/IOtAUy9HN731l/cWpjqwysE4z1j7W/fasDW/Gesfa377VgaWXzBXBKlSpShK0DoPgKsbVKi1CFaRXSmDIJB6jH3VVSjbBpT2Ob694CHJYeZP44PnvQ3C8EtmQoIQg4RR6xYljCxkyTMGSfiWKlLkTmqbAoR8hT2twljupF1xpltOVJAEkZHrYIHtrngbyslq0LniuBtKvBfwGWnRCgbQQRIOM01vWVcQwBHQ/3ihX7KTGnUnXSd/bM1llhyVtK/X/Q8YY19DUcSGVTb03NUgFWBWV3AOxODjoCa5HY73Gm5kjZQPCPOef2UMvYizblbZW0SUHdgaTBXEYzOcVzf7M7q2O6u3LaI5ushclXwSwYtJC842wKrjizRjaq/vv8AfqCWODfOwObV9mIPCMHEeJXSM+ZInnnBwetQniwpZm7tQ2gLILs/lpaCPI58JO1E8N2rfUFnuI+ttk8BVTAVc+tp2kdRtmm3CFWuFiQLkYiSRzJjYA4k84FUT6nJhkozivp3/cL6ZSjqT9TynyfjLl5Z8UqZTXBjG5OC3LcbjqYedndnBGV7vCsoWWD3Llt9JgywUZDGSuJ38zQnDcZescY5096riFQEC4GkYljBxkDw4U5JIl6vbN3B+SX4OcNaneNi4M84/sei6dRcFL/By8l3Rx2l2gty3FriEttM6mXVjIOCN8/ED2Uu4fsO/cBcXOHOonPdtBGqTgnBkESOk88OeCsm4CzretHUTpa7Pn8xyNPKPI4pjWuWnsUq+9Hke6exdOt3JUFQiWSbbCVYXDBJDAHQcgHOMSN2fiL4YLYVFaAjyyvkNrdrbBSIYAAcw0yIg+nqufurHk6PFkeprcujmlFUjz3Z/o2zK44kWiCCFW2GWAYzMmGxyJjkcU54PgFtqRLvJmXYsfYJ2HkMUTQ/EcaEZVIYlgxECR4RME8p5VojFQVIRtt2btV0j/xZbwDbvqYkqbRkDzAO/KOsDJKzvb7dtXVcFbqgIS2u2yY9Ugaoyf54prBTGhMCTtXFjiA8xyj7QCD9v2GvLngEYFQtxABOk3b7N5AhG8IjYZH823Y14m3aZiCzDQ8AqNYJb1STpElhEndaox9RDJJqDuuSyWOUVclQXx8d2CeREfd900vBpna4bIYsx8icCfKh+N4WJcHnJB8zuPw/2qZ8bluizBlUfhYJTL0c3vfWX9xaW0y9HN731l/cWsmP5jdLgW8XxyG6U1eIFseetse2qJrftBNRIOxLfvtQdlzkGJWJI2J/keceYoyrUBXW5rqqaqupVewxWqoDV1lxHFLaQu5CqIknzIA+0gUdiGmqpqpd/iKxAJeAYglXAOr1d15zPsztUs+kfDu4RbgLMYAAbc4iYgVKAMQamqrFSo6CVqri8upSJIkESNxIiRjetKlRUQUHsIz/AOI4iIiNXszMb4onhuzFRp13WH6rsWXcEHPMQAPZ1JNHVKlgo5aIjl0iue6WIgCNoER7I2rttq7t2yxhRP3D2milq2SA2o7s5soJUZAn5uPZy6xTrV/cUNw3Ahctk/YPZ1Pn91FVvxQ0xpnPzTU5WjlWq9VcC8s6ZE7xOd66F0HYjHn7/uq4pL1VWrNXqHWq1Z91Aheqpq/vNQMDV1CHLP8A3mgO3rirZ1OwVVZWJbA3wATgEkgD20dfthlKnIbBHkcEY8qCtdhWUIKqVKzBDPImROSQd+YNLJWqCttwPiID6hOhgzlhjZTjzHn0ozsuye6lxBd+8jOJIYe/ANAXCy2+6IOtiVUHbSQVJkbwDJiOW1PkWAB0EVx/6X0jwyyOS70vQ3dXn8RQryKVsCo0EQRI8xVpsPZV12jABcfZUIzAQVE4G4G4xviuvRh5745yy7iPmL1ouq7K/SXvrJ+4KpyRW0u5pwSd6ewl4y4XdgsgKzgnnOtjA+O/w6jlUCiBt/r9td8Qw75xifWjnm5cWf8At+ysDxaadWtdM+tqEfGYrDL5jcuDapVKwIkGQcgjas/laSRrWRuNQke0TilCa1zpBGQD7a6qLUIZjhU/UXn80c9+XOuhZUGdInrAmuqlQhBUqCpUZCVKlSoiEJre1wTNnCjz3+H+tc2OGL7GADvznfA5xjfrz2psK1YsKauRkzZmnUQL8miMkn7B+P20XbthRAECrfY+yrrUopcGRycuWSpUqUwoLf7Ot3PWWcyRJgxIEjnAP3Vmew7H0a9Oft60atXTa5LuLpi+wCexLBJPdrJ3357860v9nW30hkBCjwjMDliD0oqq5+6pql5k0x8gfg+zrdqdCgE7nmcz/OialSg23uxkktkU1Y3ba+sXYA8w5A++K0vqSpAME4mk7WtJIxjpt1x7jVWSehXRbihrdWd3Lsnwl46l3z7gwjn57UfwDArImZggszZHTUehpbRXZzeMjqPuOPvPwqjFlcpUy/LiUYWhgmw9lXVJsPZV1rMZKrsr9Je+sn7gq6rsr9Je+sn7gqrJwi/B8x5ztLsXized7SoJJ8TMJI7x3QCNlAbbrPWubXo1e7rSyCScqvdBILAzBG9XUqjQrs2Bi9iXAAB3gA2ANkDpEVx/huZ1WQ+rcstkz7etSpS+Gg2Ffk65+ofin9VcWezr2karcHyKx9rVKlHw4ktnf5OufqH4p/VU/J1z9Q/FP6qlSh4cQ6mcL2de1GbZjEZSfP59d/k65+ofin9VSpReNMCbJ+Trn6h+Kf1Vw3Zt2V/NnTPiMpIEcvFvNXUqKCTsjbaoYW7bKIFpwB52/wCuuvH9E/xt/wBdSpV3iMo8CJxe7zSdNpyYMSbcTGPn10uuM23nyNv+upUqeIyeBEvx/RP8bf8AXVHXytP8bf8AXUqVPEZPAiZ2O9zqtEZMaWQ45TLDNa+P6J/jb/rqVKniMngRJ4/on+Nv+us/zuv9E2mN5SZnaNe0VKlTxGTwImnj+if42/66nj+if42/66lSp4jJ4ETO/wB7A02mmRMlIicnD7xQ/EcHcZiRbYYA3TO+cN5x7qlSllLUqY0cSg9SM/ydc/UPxT+qtuG4e6gb80TORlN4iD49tvialSkglB2h5rWqZrw3e6RrtEN0UoR5ZL5rXx/RP8bf9dSpVryMqWCJPH9E/wAbf9dadm2GVrjMpXUVgEicKBOCRv51KlK5N8jRxqLt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://www.geotour.ru/france/img/ma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428736"/>
            <a:ext cx="5500726" cy="5429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Franc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4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7  0.075 -0.08267  0.125 -0.08267  C 0.175 -0.08267  0.22 -0.05067  0.25 0  C 0.22 0.05067  0.175 0.08267  0.125 0.08267  C 0.075 0.08267  0.03 0.05067  0 0  Z" pathEditMode="relative" ptsTypes="">
                                      <p:cBhvr>
                                        <p:cTn id="8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5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43200000">
                                      <p:cBhvr>
                                        <p:cTn id="10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ФРАНЦИЯ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data:image/jpeg;base64,/9j/4AAQSkZJRgABAQAAAQABAAD/2wCEAAkGBhQSERUUEhQVFRUVGBgXGBgYFhgYHhgVGBcdGB0cHBwcHSYeFxwkHRgZHy8gJScpLC4sFiAyNTAqNScrLCkBCQoKDgwOGg8PGiwlHyQsLCwsKiwsLCwpKSwsMCwsLCwsLCwsLCwsLCwsLCwsLCwsLCwsLCwtLCwsLCwsLCwsLP/AABEIAMEBBQMBIgACEQEDEQH/xAAcAAACAgMBAQAAAAAAAAAAAAAEBQMGAAECBwj/xABIEAACAQIEBAQDBAgDBQYHAAABAhEDIQAEEjEFIkFREzJhcQZCgSNSkaEHM2JygrHB0RTh8HOSorPxFSRDU2OyFhc0dIOjwv/EABoBAAIDAQEAAAAAAAAAAAAAAAMEAQIFAAb/xAAtEQACAgIBAgYCAQMFAAAAAAAAAQIRAyExBBIiMkFRYfAzcRMUobEFNEKRwf/aAAwDAQACEQMRAD8A8SkY5ONYzEkG8ZjMbxJxmOlXGBcNOH8LDEBy0nZEXU5/ov1k/s44lKybhqVCsKwRdi1x0uBA1M0dFBMdhhlw7hatzfIDHiVdNNCeyqTqqN+yD7gYnp8MrMIQ+HTutnWBfys6+do3UTvsNsMUyVKg6/aM7gQGVSNJA6Of/wCVHuMAlkSHIYmwwcHqP+t3AACsVNRVO0glaWUS0wQG7A4BThig6UCOBGqqzN4YO9gNJY9ALk9FwelSnIVlsolaayXLbnUSInrABPfvjQQ1zp8ijfSSAq9pJ2nc9ZwtLLvgaWNCxeEoagKnUpIFl0EncjTPKP8ARjF2y2do0KaoiDVFwCI/OzE/faekAmIR5TLU6baVXxqlhEnQnqwgBj2QWHU4zMZFn1VtS3N6mr5gehNzHlGkEWgSQTgTlILGKiMs1xJAAp5iGnSDqCt3bVJZvVpI7iIEWUXUdU6Ep8xM/O3zNYlmtpAE7WwqyOWJWSIU21kbewMAtsIB63IGGmR+H6jQaqvonlpjleo3pN13uxEAREmMCqTe2X7vgr/xA5q1qVMaVCeIwEyzPywWYGWdjACrtsOpwq+Jcgi+GqwAWAUTIpRyurwCXYMQS1xYgSIw3+Kq70c2oXQpp0iAtJiAgYmQGB1E2uZkzvhF8T5bw30eI7zocyIB1Uwync7K0e2HMTapCOZp91ifL5PUCVWdFNnclo2aJEx3Uabk39heK3A6P+FIDALAqKwJcKArDSSBbxKkcxi40DyXowcxE20xA9y1+9zN56YtWWrQmhKhdXBLKFNJU0qCTfzEKoB72AM4Nkk0Bw9u7HXw7wU16KsWFqWuYkgKggXEaRF4vMAb2lq8Q00DRy5YuWfU25LuBrM/sogFutUdsT8BJOSy9NFOqqpVmuAaaPaTO0g7RZN4GJsrlNAWrOnS5UXHMSoZJP8A4Y3mLQB2wipdsq/f+TQUbihFUysIz6A7KtGmCf8Ay0Xw2mdkLKBPoPXAGoB2quGfTTZwQpARlEowO9nAXbqRi65zLB6IpIPCcLUWmGJ+0pjRD/skkAncQ2r5WOBq3CWehRQaQ3h3psCNTM51LJPm5HsfvwLwCxGS7u6TKywtrR5/xDha08uNS6awrVEbmmUVEi2whtQnr9MJzkG3g3Mdr49gPwh4mXNZRpZ9BYsLqob7UrqHLLSwPZotiqZrJI+vQqp4RzHM41EIo8RKZBuzTqUEyd+i2OsrfCFsnTJepR8xw90VWZYD6o/hYqQexBGx9MD1KJESCJEiREg9R3FsOOL55qzS3cn6tEn6wMQcXz5reGTJKUkQk9Ss/wB8GViMkkLAcZqGMjGoxxU2SMctjDjRxxxrGsbxmIONYzGYzHEnWMjG8YMWIMGOgMYBiRExJB3RTrix5Gl4VMmpy6hamQwapO2qI0UvS2qLTuI+D5dVXV1+9MQeymCVPqoZ+wUXNh4L8K1cyzOo5QTzklFHqXaW7colu5GByaGccHyL0SrVca2CADcgKFSPKqjy2HlABje2HyZAhFSjTqLOlvFYeYX8ogsbkEAXt182G+V+GKGWUOWV2iFZhy9SWVD5r95WxJ1bBpod1LkvUeDuQIHcyYAv5dr80+UKzmnqh+GNrbKy+TFJSsanI5jtANzJDHV7E7kyCRYzI8FDIHryEmQggCRaWIuT+d4HUBhkuClmk02Ykghe57RvI7nbtsMO6XAyUao9MVDTuouABsQBvpETJub7QYXjcth2khXkqJZXFGmKVMypJUaqhnyg7KPQepaYwRRRTysk6LCQbmJhAb2Fy7W7KLYKq0ap0aQQNIBIsFk7DsLyY9BtvrPcOdCVnSA2mQZZz5oAH53UR9Tik0+SypaAc0Sp8V0upAUx5B0hd5vb6+4Jz7Gnl6deGVippNJEgiSDvOp1j1gGd8QMKdNFLybki8uwPbtqO5MWXtYn5Gv/AIrJ5hdK8pDKsTBWCfUmCb2N8D7db9Ss5U9Hn9J5zVZlZFZVpqKjkckKS0A2JMxtaOpjEX6SK1JmpjLsnhQG0AyRUK87fusb6jckk7HBC8BeuM7VRoWlUQ6SoJeHNMgDcEAjlEzIHbA/x9wqojUGelTphqNMAIxa4k3kzMEel4wzjilKP30EMs20/vqUwDvbkKiPrE97nHonw5wdXqqoekpJVKgDAqaTGFRSTJsTeZBsdxFMOUZikrEqNPLp1Akw3rJm/wDbHof/AMvcwiZddFNamthq3bRIaXPl0jp31RbbF+o2kroFhn2t6IeC+IaCU6SAtTNalO+gGs5AMWPLNgdut7sOF8PpaqquAEKlgQSTdlQFujWCmO62OCvh7hoy9OtTfV4i1KgqrtNNgApG4EhptYAYtOQ4OtJmYALT0hkYoJA31MSN1sAO99hgT82vUcjkqKbKxlvh1k8NjWpk0yG0XBRmOqBywRAAgWsZw7znAleqFpgQaWkMFZtwSCGNlgqCPrieqqljosNgzNJ1KpaBykAwN8M+HVtVFSSXKhrKS0lGtLdd7+/pgsYqT2ElkcVcfti7O8KapSq0S6sPCVG1PJI0EGLWvLdyReBvQuJcCoU8tVesWeqTbRZaZcSzG/OTCqWiBIAxdOLqzrUN2plxYW5dWkoCQRcqBsSS3rhPxZDVVaNMqKaUqiyASAHXSSzkzAkab82kGwuCt+hMU69zyXOcI1FfCE6ldoJuCk6l7MYAIjfWBvgLP5SmtFSty2hg3W6stRD0IDoGUxs/rj0fiNehQFHK0CjipVVmrRqZaqMOXVsBr0ghRGlrFiZx5dmmnvHQdgTP9cHg7Rm5oqLF70/9fliMjDOpV1UNJ3Spy/uupLD21Ip92PfC44ILMjjGjjo45OIINY1jeMxxJrGYzGY446jGxjWOgMWIOlWcMchQXzOYHQCNTHsJso7sfpOAqdO++DKStPT3xVsstMtnB3UkCorQsaaNOQJ2GthLSZ2u2/l631OLrRpL4sKoHJSUqB+8zbethA/bx5rwyoaBJdeaQALSSQLCJ7iT6gXNg4p5/nD13MofKnRt9Kkk8/d76d5ZoGAuO7H8eRUXOidR8WsF1sZ0XYgHbWW5nbaEue4UbPKVFoJdXQ7y2rVq6tAQibxJIjpGEHw/mqCKHq+KHI+XTyDVEJuxMmJ31GLtqi1cPXKC6I+r1knULmCSQT3I9L4A8fqN9+vc64Pwx6Z1qxg21FWU6OwUiQo3teYM4sWWyAXUVjmMncTeZjC7JcRkkI2rSeYMxP8AQ37mfXocOaVYQCPI1wR0Y/3wXHFITzylexdxdNIptcG6wI23g9wPX3jAHHOHAsaipaCPS9yPSYufU9SIsDUwdQB3tPY/6/ngHj6MdzCAX6yR3FgfqcRkjpkYcjtIptTgauNdUwTcX839h6/h6GfDNNUqkWhgRawVLy07zeBP/SCuGqtAYtNpOy3i3Q7RaBbrgHiObFOjXdBLKjkteFUKVWIsYnvvJvF0Et2Oz4aFXwbm1XL5k87MfEelBWxEtJXVqBMC5Fh+aj9IeeSpWoukhzTQspgBOWYUTAB1TcdOs4efC3w14aFzUCP4Id30iEoVkkaS3zidMAdTPy4r/wAfoo8E0syMxTIsdWoh0VQdQJInmF4Hmi8CDwr+QQm/AQ5biiVcrDBjWyy0BRYL5UWo2rVcgjU6wTfYe/rnCeMI9ADUzB51NeEcrrKLayAEgXlSAPbxLh6MqlqdVQRTp2XSp5qk6TPmKkBibmNOw299y+XZqalyKmpgWUaSF1DoQOYAmYO/54jIt6BRfuB5DhdOpnMxYMB4BaZBkIRcbE2B/C2GnHM14Y1C+k3GoARFtV5IvsN8JOAUxRz1dU/VVKYZZJksraTHfm1fiMTZ9qi1TU1CppBVdwCTuGCg6gJ6kbD3HOSjD9l4puRrN1UldbuC8MiAABBJAm0gHVHe98F8BoppYo0i8AASoPNp7EHofp0xXuIcSp1W1lTNkYLYOWO5PQWmJkwItcNOBViNZMy1OOkalfSdthzTHQHBMUlY04vsoMzHhqVDCUPkWYC2LMxO9pknuVi+KF8Scdp1qCqhIo0qoDcp1PFxqA8oIECFYLygxjPjjjJY+FTMgGHgXPMYX1EySO5H3Ris0uJq1IUnmWLgdBqUo6D1uGWf2vTF3JPgsvDyJyumrpOo+Cz1ADPOUZSRNomnTJkdcVzPLpYiTAYgeoBsfWd59cP63GCSxUXYGTpBMFYmI6A/nttjnJcKSpSqNUIkKzLe4ZQLEbaSHD//AImwSE2+UKTjfAhfLBst4kAFKoRjN2FRCyyPQowB66o+XCphhvSotpZFH61VKg9YqwGBNoBDCZtJ7HCqtTIJBEEEgjsRYjB0KyREccnGzjWOKmsYVxmN68cSaCHG8YKmN4445x0Mc47GLEElKpGDaNbAKjBFNcVaIuhnl6rEwgJY2EC/07ddu5wdlWRHHic5XZUa076dQ9dyvrB2OI+H1GpgLSnxXtqG6A/KsfOevYeswfwvg58bRHOpPmgKoAnUTtAF+2BydIPFlh4TUPnqXZvIoEGYgBF2WAYE+UXPrZOF8Qq1YSzhR5rghVFlRt2UdzMydpjAuU4MU8oLFluzQukDedyqyZLNvq7swDrhWTgBFl2BGoyVURY8vXc2a1jacKzl7I0cTfqPOA5NgIl9pk2JkbMCAY2No2H1sFPLkrCmAIkEWI6gWtHSNjiuJn0y4CjmcnSSBN55tMbDa/phxkc6ygAgTtoHeOhNzHUz162waElwCzRk9oZUaAQFibWJJHUC5+uFefz4iW+aIBvMjYD63OJuIcZIEKBJMAk2jf8AlB9mHXCvNVXnkPppLXG5IvY+/wDbEZZ0iuHG7uQpc3OnY2JiBtH4RYenvhR8W0AuSqqWh3jueVAXMgdNNMrOw9pw8dGJAblAIkbSSZ5e56AeoxUPjPKPUFINqUVKjfMsEeFIWZhZZ9PMY5WOM2/FbHcjSiUdvi7MeD4IqEIGDKATKlTI0kmVEkmBYk+2F5zLPpBLtAIUTsWJPbbUZj8xjKnDHADwArPoHOpOqxiAZsGBmIvj0DhPDsnSpZhauWqu0U9DbMutAAwFhBqhxIBPL1w5lzQxq0r/AEY22ymZNrVi6PITSNAVQrghQWGnaxBiCSd5OL/wL9ItREUBhuPEWoqhb/cYMGVQZIUiwJv0wP8ADWRydN3GcUVA6syCAIBIl4hZBtp3Ig2GFA4ChpK4FRGbZGQ8yrIZwxaBzaVAIEkj3wq+ojLe0Fxx9D1Bfiqh/jKDAKzPSdSKbI0VGIqQYPo1+pw/zMugekVkrIUjzLM+U7db9xjx74VzjI66Qrr49DUwCsfEWpdVaZAKFmt0U9ji45/MFnqwXBphgiyQfLVUW9lBEemLKXd4Q8MaltFkotRqBatZIMqJtp1nb1nb8sK8zxukiV/BDGwAIgQWPQk2835YEp5vMFEQIxAZGEI1mBWbgWG4/HCTiNMqa9NVKqBS3EHSo9fQH6n64I3S18jEcav/AMEPFsuTTB25qhNpIUIpO/YKb+8TgXLZqadRWW+WaVmDpFRHBv8Avqje+CVJFVCdmWoVUif1lHVsB0Bg7m4HXA7Zgaq6i61wC3oDXKKR2hiDHYYJhjS2Rleyp5mu6QJsyK3pDDttIuPpjEzZSg5DFjVZqbTeJpwDO5kO3+5645zNNm0sPLpVJ/aADEfngZ6wFOohETpYejqdNvdXafphhUnoRbYXmM6oeidIgutTQNvDrqBVQdl1BoHTUcKOPD/vFQGZDEMT1dbMfqwY/XG6CB0qAgllUOpn5EMMsTGzav4PXHHGsz4lXxPmqKrv/tCvN+LSfrg6At2hecaONnGjjihrGjjZxrHEmsZjIxmIOOxiRVxoU8F08qeuLNg5yUTijTnDUUQTMBZOwsB7DpibhtFCrAi8SPU9px0aUSu5Hbb6HqMBcrdCn9RbaQ0ytQUF+z/WNux+RT0Hqe/+WLDwZKVNPEO5uKZM6mEHczKAwxmYsWkDmqmUpEEHVpJ2J2J97z/Lvi05ThZLK9QCiFAOoEaCs28MgwHLHpIJJ8uKt7H8HdLksvCMxUqA+K2lmJZv2ABIJ9VGxM2JAvctaOeFUmko0KOXtIFvWQwBTU3dY2IwiyGf8ZQhiiZ8u0U1OxG4WRdt1ItKzDfJZfSx0AGRZthawQxeVIIjcaRuTOApP1NXGvDyGZbK832pAAIt2tHS8ErJPYTid8yVdyDeW0gkbiABHfUxb+H64GqTU5hMMrET1tJBA66lP0WMStkzVcGCPtGLfXSQP4gBfoAepxHC8PIevcOqsxYgbaPSx+Uf09icdVGRPUkn6wf6mPpHfGZrToCr3knaFM3PawgfQ448ENVBjoIA2VZ/mTtvt7YpNPkqv7Fc/SMC2RbSSNDozRMG8H8z6bY8VzDY+l8xkKdVTTamHR4UyTBFuupZvBtOPnPjlNDmKooA+HrqaBdj4YYwe55RM9sEwqrTE8++BZUrEmSST3JJP4nBKccrAACq4AGkX2WZj29MAtjs5YxPTaYMTExJG/phhxj6idBL8ZqsZao5MabsTyzqi/TVeO+OM1xSpUbVUdmaAJJOw2/l+WBfCMx3xz4eIUI+x2wzLZxkMozKe6sV/kcXb9HnGcz/AIvkrVIIZ6gLTIANzq7Fi0+mKFTS+PYf0a/DCHKrXp1FNWp4iVFZtJCgiUUGxlSGJ9YxEopIYwq3sYcR4rXZgTVqaE16uZrkopFhvB1H6YHzdcOFVjHi0vFqXMqqqSq9T5lPrCnDHjXDmVGV1Kh3LNF9SItMQsdGJACi5ufTFfzIqVnLLyi677v4ZQL2AUGNXlmThWq0zYUVVxFValUq15UHlUKCp31LqUKSIWQwufLqv0GBeOAAHQVmFIC7JrAcj21C3XlvExiyJVVYp0k1OKdMObrKLUUWY+UKZY7Em7GxXCviWVpUar8gfQfKAQi0rssD530KwiQJUC5OLW1wBnjsp2WKrCsJDVKbQSACFJVr2iVZpPt2wpz1MqxBMwSD7gkdfb88WjP8M+0zJ+emxYDuvjFSR+XXrjXFOBQKUETUZ21CfKcvTq/lzLODKRnyxNrQhylDw1V55a9PMU22sVBt+PhtfCRxh9nslUSlSpuAOaowG55hTHTpIIjvqwDxDIaGKmzLyteeYbxaAOkemD9ysWlFpCw45wQ1HETJGJBkZxrHRGNHEkmsZjMZiDifDRRYe3/XAFOlOG1Kjyie2KSmgOaDaRmWaD1wfmKcRPUXgj/QwNRpQThitYKgJM3uARIt2IIGBSe7RnTTjkQTkmvFKoQzfKwsbdSJXbqygADD+lxWmF8N0XwpmdI0VniCxAPL6QQQsXBJOEmXz9GCHD3EEilSNuoldBvbr/PDPh+Qy9Q/Y5k02IM+IsCI6gm463Y443umi/8Ai19+Cz5TIU6il6TEMbEkj6LJXyQLAgiABOnc7L1GUaNJgkhgbEkCNQM3awEybaZ2Jwo4dwCqHUq6eGn3GnUOvL8rubSpIuBBAw41sTNSmAq+YjmQrEaJ3UXgTBWCQIlcV7a2a8IetUMqKh2UzbzN6A7DpbWJDdyJ2wVSzYNTRcAgliNwTb6d57+hwtXO/Z6qZnSwN9xJ2m1wb9iWEyIntaSkVNM8xCEddKAEhe4kgDqNR6C3LZLh7ktKXFRTET0sAggqs9tIv6YYVl5woE2knpqv19No6fXAlJ2Kavvclpid5A3/AOnoMH0MyVgDsLsRMkD5ZnfpEXxalQOd3oXfE1c5fK1qzGClMqnUlzZdthqYdtsfP/8AjHQMqMyhgA2kkalHQx0nHrH6W+IgZenTvNR5NxdaYnYXuzD8PTHk+eosnKwAImY0yDNwxF5BER02xaEUJ5bAoxevg3idalT8Ok1RabspYAVjrJemh0xRYLYkHTM+p0g1HJ5JqjoiiWdgqjaSxCj88ekZX4EroaZNCl8g2pXIZQT+tH3D2mTtqMdlqgWOLbKtkeJ16SKKdSppLtdNanm8IMqnwTDDUwJBN7xZNdazpPiFtUluYm+7CTuq3v29sey579G1TQCtBAeUQAggA07j7eJOiD3v1aR5z8XfDFTKVQlVNBKggcvTlPlZuo3m89NsRCr4OktclbpVCpMHcEGQDY26iPqL49H/AEYcTBp1qF/FnXSsCOZYcEfwIexj8fPvCMxpkkGO/eRBvEH88PvgHOeHnae32ganJMAF1sTvIB6YJJXEtgdSR6iq6V0qzEBlhi0jlIYG/KSSWYkwt9zAGE/EqiAFVZzLhNaqJZYnQqRdLfNG0jUIBZ8QpNUZlRop6iYprqYvpJOr5RZRaT0kHHGn7HSKT0+YgkuKZYBRu0ao5jCwsdCu+FaNqIC+RLBdX2TKKcLrBZtKrYz+sI2DGRBIiSDgfM5QlVqpTXSxmXJBVXqM4B6wHKNvcM1umCq+TqU9IoqoEkDlBYFoYgl3kgwSYGr5gCASZM1p0AurMlWmoqcyGC0KTAkE6QSfVR94HEpHNLRX+I0Gp1FYXLBDB3iUYgz/APbE/wAWOeNAJoaf1IPKeqP4FM3G0B49ie2GtAAOVYQGSstzq0VJc2Np5hY/dqjvhfn6AqVqKNZaph/SmrLVc/7tOfpi8eQc8fhdfABnsiRXpEwDl6YDSTHilVqgn2es5P8As5xXKfDTXLuASGOmmD1vGpvQCSe7T0V4sNem+YOmdL5p3r1DHkpsZ27wVQDqSRiXiY0EZbLANUIg7RTpi1z27zv9T4k2LywKt/WU3P8ADdDKgJqVW3A5pJGw6+3U72BGF+cyZU3gEk2BkesGbgbA3mDcxi3hfARxQh2uKuZeyAndQTv15RLN1m6Cu5nIvUmozSpN6tQ6FP7pJlv3VBIjYbYsnsRy4kuORKRjllwXVy0CZtIA5WAIvcEiOg3vfA7i2DJ2JtURRjMZjMScMqK4a0XsMC1kTUfD1abRqidhMwAN5j0jBNBMI5JBu2wmhSk4Kp5ME3gD1aP5An8sT8Ny0/hiatRwCOXdC2RKMjKAp7RTP8FRz/y5OHPD8kRIVGE7x4tP1+4AP8sKKVBQJMgd2cIPwAZm+mD8mpkBE325dM+2suxHsmDKV8Gh08r5SLBlsnUA5GKjqPHVt7XFQG398O6OXrhRcE/eUFSeg2JBAv0i+EWVFRFBZlpieihmP1Y6Qf4QfTB1PLF71GeJuCxLExMQIRLfeBPWIvi6ejYS0M8rw6qSUKKQwIYrKEg7dlBXcEjeNoxNXynhBFclQpOrlYkHfzISB/EI27TgBFpoJnSDLBVMltJuTpEtBIABYDU1hbBQo6l1hQGBALt0tIYyTtMbz5eknFaZVpp8hdPOgyE0lfLYgnv0YXne+52teSgYN2kgbBlWWJiSAdh6+wxCnEmpLzsXIPmYDSCBJjqkAfMSP5YjzeYUMzVVUgyXawsskntsCev54m9oH2v2PN/j2v4mfWkPkCIZa2o/aMJ9iFt2xWePZrVUIKqrAAMVYNrmDLEWaIAEdrknBWZq+K7VKkpOqqYG5qk6V3XSNC9JMbC+ElYtAn5pYXvG1/wt7HDEVsSyt0/kdfByas5Qv5XDXMRol9/cdse5VH+wpGV3cgxMmQBFgd27Y8e/RrQnMl9RXRTYggAnUxCDew3Yye2PVs43/d5c6YqRLm900iYi9iIudonbAsm2FwR8CfyWzhWcFWkBvAAMEG309P548y/TVlOTLuRzKz09XdIVlnufNiwcP414NQATDErfdmnQIA2AgST+AvFf/S/mTUoIZkDRU7kB9S37AEwP6xaIyBTwOMnXHJ5PRos06QxAgkCbDvYGw72xvLZ80ayVaRK+GwKsBchW3vYkix6Y3ls46mUchiCu5uCCNNj6Aes+hxldS1QPWhNRVmCiCVLQWVdpF5HcHB09lFHWj2V63jAVKMOCHOlhURuZQBEFQZEWnqYnAbZOk9IqyBdWya2WfRdcA3A9PfFe4DmS2UpMlWmr0gUcPqHMpCiSARBUJuOu8i7pswK6FVemlTeooqBlaSCSQYEG1wPm9ZIDXjwmjnNZVqcDQxEKCpUyBZpGmNQBM2NjJBQ3PGYWlVQ1ABUVkQMyPMquxEah4imCJAmI3GB8tma6VI5CAZ8IklTAtpDKFU2A5TTjucdZqiyO7IlSjU0ISxUlSx8MmX2bcgh7wLuRjvQvbTpojJCqCHDQofvrUTSLgi16ZpGLfqiehxCeY7AkUPCUft5hzTP/AOunUP1wD/2oNY1KBDHUsW5gVcdJRtWroRzA7gnVfO6ajJSBLa6mmOi+SZNhpTVzGw8UnpcPe7L90aphukU2coZLNGsjYLZVUX2mfdyTJ0ghZrN06QKKgdzAamLS3Q5ioOY9/BU6j1jbGI4IjUWaIXw7JP3fELKSL38IMTJ5rkYjfLPo0u2ineEU+Ag9mME9R5UBkzO+CR+Ss2mvD/2LeIZhdQbNVFLLZU0g6B92nQHJTA71P9zC/PZ2oftKdGokf+NUBd49GZYQeiYa1VyyjSlSnStfRXQE+7qlRvzGE9fN0ATC0Cwm9QZitJ9yQv104KjNy17r79+BHms47tLO5NxzMSYPST6HAbnB+e4n4mmadIBeiJokbwYP+d8A1okxtNvb8T/PBUZU0r07IsbxrGYsUH9EYPoJhbQa+GVBsZuUdgWHhCj8sd5tAMC8NriDjWYzMnCuOL7jP6uVSoIpOOmlO7dfxu0/uxg6jxI6dNNFUEwWKklj2CCS7e5c36YQq8kC31MD6ntgl8/0Q9NJYiJX7oHyJ6bnr2wxVMJ02ZpXY/HEBTiAalYibtJUDqxHKgAvC36ao3JyiNVMVGOlYDQNM/NpEeQddABIA1MNRUBHlKoSPmZuaG2MH9ZVO7KD5acwTcnu0qcSJRUpXepyI0CVBIYsI2kQ5IjzU/uk4LFm3iydy2PxmF3sNbLTUREU0JICi8+VrSdgTpwQ2aZ1ZAJClIS3MTylWPUnTBOwE9sI8vUAcIu1Om5n7oICAD10hXY7853JGHPHswlJaaUh9o+XJA/aOlyT6lYHoLYKmMOStIlTOq6zqBUkU6Tm4YsQDP7Jbkg9FHWcV74tz/h08xTp6vEzTrSFKZu0ElAe4IU+pHpjvNVQtVMstlVg6x2DgufoSW9lbuMVD4v4qz1qZFnoUUDG0+I+3v5h33xZbZTM1GD+/fcW5PidRKNQqEIfSGLaW0hRp8hsVgxMH6XwldAGjt6g9O4sffE/EMj4RS/IwkGe24MbETt2Im8jAS3OCr3MrJJ6jL0PQv0dFqau6i9R0pho+6NRvuDzAj2NuovbV1GXMuSEqISdzqZanl9SSB/lvQPhTOmjl1C3LlnIJsBsJ7eUH6T2BtuTzgpZSvUdZ8PwmmBZtcBfeWknuTF5JVcrmaWKo40/0SVa41NEa10oRuFqPyhD0JVWNtgSSd4ws+KYq0cxuZoCos7/AGLtzHreQAOmruTELVPAo0wSPEnxXP8A61U6RvaQGYj1pk7A4I8Jq1AnTy1KIpk/d8R/sl7hdiT309sX0g8ncafNf5PL8vVnlMWIhj8ok2vYKWIJPTTPfGZqm4GlxyjXaNiZuTuQSbE4H0XvaLn6b/2x2MkelzGqNpEkHcyIjY9L7YOY6k2qLh8C8efWylQ4qVKTMBTDGDKMwO63FMk3EjFkq5yqoOh3BsFDDLrB3jrKtpiYsQwgDakfBnGlo16XiJrp81Jwf/LrERp+6Q8sPfFz+IeFtRKRUT/DuvIxElkkASphFdeWZ0377YDPkf6bInGmaavVrSpImLEhGiReT4OkEERc3i+IDUYuwApVCbKwDMYXy6RQC25RZn6dMdZ6nTlXq6nZWZVUjWzAPClKflWSwFlnynUN8cV869SV5UEHUoMgAC5qP85AuQOUdS5tgbHlvR1lcwmvVXFJhSAZoBZiJjTLVHFza5MdpgEfiapWepUy9JQC0GlpWo6weiuCr7HpqsbHGq9FQadFBbWr1W6sRzQewVAbdCfTGcMog5goTHi00qKf2o0sPqU1A9GRD0wD+PxWQ/YGoUqdYXZyRIIpNTpOduV1009UdNzc4GzvA8qh8r6vu1Gak/08VURvYPPvibOZlKjFq4IH/nJIqUTsQ0frKQYx1KyPMCs6z1TNZdACRWomCrrEgG4ndSsGdiOsjDEdIHJpp2uPi/v9xLWyuTBhvHpzsXQwfYrUIP0wLUyuUblFdkiYLCVk/uhh/wAQwwTO0qqsoWAwlhSGk2+ZqV1aPvIGI9MJuIcG0oalJ1q095EBhNri9vYmOoXBl8iGXi4pNCzPZM0zEqw6MrBgfYgn8MDEDEi1IsZKzJExJggX+uITgqMuVXo6UDGYjxvElRrlhhjRU4Byq4aU9sZ+VjmONh+UtiOrgjh9QrDAwVgg9iLjFr4vTp5/LNmEAXM0RNYKIFWnsXA+8vX0wPG90J9R07lJsQZL4detRepTdGNMFmpX16Buw6NHUb4W04EEiY6d+23TE/CeJNRqalPQqw7qwKke0HF0+E+DUc3ljTqpSQrASspGtWJgax8ykkDrEjbF2+10yMeNSrt5Kf4kmGM/NUO2o9F9ALD8TsowwyucADsDBjw1fsWNyB35i0ftDtYxfhFRUehUd6ddSQJTUhI2FuYA/eg77YX8S4JmKKqj0XUKTJI3P9Rc37EY7Q/jnKG2FZXOKUrNHIoAjqVVXKoP92nJ6kk/dh/wwpms6zNU0slQrTBHKT4a0Qu8gHSSP88VbI5d6ieEikxJgLMk6ZJHsrewOCs58P5qhTeq9GoqEhyeZYGsHzC626+gxNh/5uCXi3D61JhUdGU0ddNmiQraH3OxgaTfcX64p3HeFVFp0czUZQMzrKLeRTpkICewiw9FwRneKZl6jp41UeJyMr1SoKiwVyzAWAA5u2F+YrM9NNVRy1NVFMGTpQmQF6KLsY9vWDRlQvlyOdgFbMM/mYtG3a8SewsBf0GJhwuoKa1SjBGJCtpOksOgOxIwMuXaJiBDMCx0hgsDlnzG+wk4uHwtVfN+DlsxVdcpTZ2DSqrTCIzudWmCdt9pPfBXJJAIvuew7J8LeiAlRCjLA0tYyDaZ9YI7k+gw5yOcFSlmadytJaUDpVcV0JI7gvpE9iMbHF+HVFR61bNv4KnWWqaWqsmnRCzOky0Gxtc4W/CFcNUqNTOaYaToAdVUMhFQeI7jQtMEg+aZXa+Em1bkx+GSkoog4xSrDNCnUWDIIVrSSpAZuwMkwbgN0nFpr5CpkWCVGFUvQK6aYLMX5TTaCBfxFnvyk4rvGMmKOZevma9YozF0dSlXxXAnSWQFKbTFiNjthrW+JMnWelmXzWcDBdDPFMFHVV5tATmWasWHfti3cpJNFXkkpOzzzivBH/xFZEpudDMY0kwm4J7CCDOAEyBJ5StouzKtz6k7fXD/AIZ8Y1so9V6ThvGTQzOoMjYexgTiD4lyFOmQoy+YpMVB+0qK12KkGFpi2mRE7uO0FlzqkKTceUKM5kauXc03GkkKbEMGG6srKSGHWQe+LTR+IWqIqU1kqxqh6mmKRPn09KazF43AsSbrvhvI0lZXzHjIQdVI+CtSm8QYKvGuewMXBPXALtXpkLBQP9qq6ANWsSrARe3l7dMV7lJ17FseVw/Rcl4RUSitYyfEJQMxPiVbc2kEEpSAABm5tINkxGV3WxRCNZ+V6sylPr9ksF2vcIxJJEk/4Xzr5uvTWtUJpUhTVnbSgWmqjkSLsS0j72kSY6PviL4gBqGitBCyFqYNRFJAHIQqjlRSxVAbmNV8UsfjmvSKnVMLUYySEa53llZ2J7HTSYH1qeuIOKsaVag4MEa0nsVeQfoXB/hxZ838FVpakBq1ifEE6Aj6FBY9ISm8+rHvgP4rXKaaiaKtRhUdRU1hQtRl+VNJlJUC5nfHJl8mbWhPx9AlTWJVHuY+UTo1CxBKEhWHVagBkDC2lnqlDlt4Q5SpBKqWJKnv4LHsZQkwZClrNmeHoeGpmA5cioxqIREakIqoDudSh29wMU+mSZpEgvSkITs9M2Kn9kgj2BBt4eJXsRPLbtffgi4jkqdYeLQ5CDcEwUcXhyLD0qiAR5gILYR5nO1Fczy1BIYxGr98bMfUi/Wd8E1nNCpKGzAESbgE7GNnVgQexWcAZmvqOoCCBcRIEdh93aB022jBkhDLlT2tP7sGrGeaAASbA7HraZAv1/piEjEhJiOnb1xwRgok3ZzjMbjGY44cZVsHUquAKLDEqvhHJG2aeLQ4ytWxwbwjjT5eqtRIMbqdnU2ZW9CJH1wFwgkMCCgi/OJE+xB1e0Y9KyK13Qf4yllDSOxqotFo7rAV/wDhwCLUeSM0HJ2jzrPUVFZhTuhMpP3G5ln1AIB9QcNOBu9NtyqmzGCeX2G56gd+o3xZMxTyFF5pipUjbmCgeklSWv1IGCm/SmiLoTLhR6OL+80zJ98T/NGegH8Dg+5lnynxFSzGXNReUt9jUewqKWEU3LLsC0A9ObHjOYzTO0kknubn8d8WXJ/GtJq7akCU6vI8ACzbMQoC6lMNIA8uFSpRWoZlgpNlMaotuQYH0mMcsiXKLSh3LTLL+jHLVDmdQBIVXM9jpIHtfBnxLkc8mRrNWrELYtTNUElJv1mJgRN8MPhTjrnL1mASnTpqQiIIEilUqEk3ZjyDcnc486498XPUpFHWkdQCg+EgZQDPKwAI2/PF1UjvKtlTzWbYsWY6iTJLSSTMkkzJmcQniBiIX8/79BYemOK9ScCzhtRTFbaN1KnoB7TjKebK7R73/vjiccumL64K0THOk/664Io8aqKhQMQrRIBIkAyAbwRN74W4wY5wT5RybQw/7VfSU1HSSGK6jBIkAkTE3N/XEa54gyP5n+e+BFxvXjuxHOTJxmvT/LEtPiTAg3t+0dxce0YD142HGJ7UyLHa/E1QBRLHT5dTk6Y8pHUFekH02wKteTa31npHbC9WwRQN8VWOMeES5t8l1+GkfS1RUYiQoYAmIALGwt8pnuR2x6FxhKjZ5qlGkal6bA+GXWWprANoIGpj7gYD/R3mQ/BswitoejVD6g2ggMFOotIiwYb9MMeHccpVmAzOYpM4I0PTSrrVpAUFtIVx6GffC8vMOwlpFu4zlivglNanbTTqKkxeJYGVEmwH8sVXjHCqXEVrmkpo16UM6tpIqEBgDqFgxnf2w+4pVqeFVNGqjFMy0q8AQR+r57EgwRcemBeHnW9QV6RoGvTCagQwqS0CCJlriLzzXmJxDdPR0do87ymUqjJqFUlWzDAzYCEBX965bbFJz7mnVtukBZ6qByz3lIB9Mek/pNyngpSp075cKGpkXBa+pidixJ39BjzDN1pNxtb/AF/rpi8FtsFlyUlH2BeIXZmWSszJv5hIBPeBB9QTgKoewAsB3uOt9iY6fywTVIt3/p/Q/wB8DucHQrKVuyBhjRGOyMajFiLOMax3GMx1k2P8pwtm6Yar8OkCThpw3L4Mz9cKpx5zL1c3PtieqxdNCMe5lepZp6DTTOltgwAkfun5T6i+OMzxhzuxJ6kkkn3J3xlKl4j4W5xYYjDkEpOmZuVvckEHOseuI2rYgQ45d8GUUuBFtvk7InEtOsVwPSe+JWviX7F0W7g/GGbLVKCwNZ1FmbSFBGgydgIJv6x1xTeM1B4rBH1qtgwBUN3IDXAmd+gFhtg+mnIR7f1wnzSXOIweZk5V4UQTiOomOjiVVkYcuharBQmCqlJAQFbUIB1QRcqCRBvYnT9JFsEcMo1C/h02C+LFMyQoKlgYYmwWQp+n0wTxTxVZqFSorCk7rCaSkl9TFSoAILCR+UY5s5KhW+WWT5ovG0z0B2HvH0wTlHogguhM8rgDZSbvTOq1QCwDAr3wwocDqtT8TQdEhdRIA1MGIG9p0N+HqJOyPwZUqqjCpQQP4gHiVFQzTgwZ7kwP6DEd69WW7X6CjiH+F1utJanhqWNNyAKjyLCoJ0ABvuiYnqbLawp6ZAIdmaVvoRbFdJJLMdxebDqcWDJ/ClSsGKNROlC5BqoCAvSD8xMAAXM4X1/h+soqM9KoopEK5KHkc2VWmNM/6nF1Je5Rp+wqpKl9WrynTAB5umrsO8SbYi04PyHD2q1Vp0wC7kKoNtTEgAXtckDp7jEmezfIaRp0QVqu+tFEnVA0hgYNMaZUDvvi1laIaIokS2oQPKOpts0He5MxEDebd54UlqstFmamGIVm3ZQxho0jTIix9cBRgnLcPqOrOqkqhUMbW1khevUgjHP3ILT8C8dp0a5FZitGtTejUKidOsQrR10kAz6n1wRla0ZlVRg0VQAw2aH0gj0O498UxHxZvgsF85ll/wDWp/gHB/pgUluwkW3SPV/iTMBci4YS/imu3tWq1UU/ggxzwtNGWRaeYJVSWzB6UAaZ1aG6sFJWBPMy7YRfFXGFD55GNgtBEHrRdZ/m5xXPijjT0Ka5JCBpVTWI3NV/tGSey/ZqR3p4VVy0NNpWyL4o+KRXryZFMQFQXCUxYKBIFh+c4r2b4irHlUAdO8T19cLq9TEIfDKghSUm2ENWBxzoB2xJX4RVRNbU3VbXKMBzagtyOvhvH7jdsdUeDV/ERPDbVUUVEBgakKeJqBNo0jV7YvXsU/YLUpRiMrg2mNUDvgninCfAfw2ZS62cLfQ4JBQkGCRF/wDRMKRWUaFMY1go0MaxPcgdnoeS2wBxZ5kYkyGcm2OjpZmGPNKLhNtnsu9Tx0hf8MU5qEHAfHcvpqHDX4cSK5Hrjr4ryvNIwwstdTXuhJ476f8ATKtOI2wQqY5anjTTMlohQ4PyqScCinhnw+hcYHllSDYVbDhlrYr+YpnxDGnr5vURP0BJnpE9MXSnluXFT4znGUvTEBWILW30zAntJJjvHbC3R5O6bQ11cO2CYoZb4lpLjgNhtwLhr1qmimoZm3JFlH3ien+u+NV8GZFW6REcsR3XVYqJmLG46zb8MPc/8NOppN4QoJVpU2A1aySBpZv2ZZS2km04v9L9G4oUFYnU9R1BJHNG8gzYHsB7nBHxRwrTlcuSZNJmp9PKecfhBwO2nQVw1aOOF/AGWIbWWdfApnxHckLUVucASByqpEXge+GT5TLLmaVCnl6HhGnE1KSkl2XWpYsJ+7b1OF1LMMTRWfPQFOF6a6jKbd437kXxnG+JaMwagvDtAPYAqJ/AYG32xbZdK2kgn45+GsqcsVp0aK1FiqSqKCFDCmwJF92/4cUuhwLLnIV2moHR6VhUbSykgCUNjB2P9sOON8XljVWD49JlZSZhjyv7cw1j94YrIY6SsmGIJA2Mbe+Ep9U29Ghi6NPbBcpwjL6XNRNUAgEPDBmB0nTPOFIJsR0m1iNS4PSSmWPPeI67TMbx69/rhiMrbHLLHf3wL+eT1Yy+iglaQmU5XVcEfTDP/wCGqFVS1KPKx3FiBY7HYwY6gHAlbhQduUcx6evfA54JUpVAHDKhPQkfT098Hvu3GbT9hBpwdSimhJmMo9FxIIKkEH1Bw2+DOLJl87l61UfZpUBbewMgm1zEzHph6OBEKwqc4i03ge+E/wD2HoNQ6C6im/poJgK0+jR77YZx9VGfhfItk6WUPFHgb8LqDMZx61SDTplszUDbMiEvpPfUxRP48VfiGbarUao5lnZmY92YyfzJwx4bm1XL1qY/W1mpr7UU+0N9paoE+ieuEucfSSMFiqdAZNUQVhjMplGqOqIJZ2VVHdmMAfUkYhU3wSEIjB+AF2z0ZaVE5anRYeKuXUiqil111gKTC4WUC+NmY1QNaXI2xHmOPZYPqMEjUoAKtFJkemUEM2gmmaKlgAZpt0Iml1s1Uqqq1HZwghQzEhQPug2X6YiSgZxR5EXUbLrnOMUDRUlF1FkdI0dEQEkBOQ6sukj7tUra5AfH+PDMUNMS5qKQZLEIFgzKiGYrT2JkJ061+ksPfY4a5fJy1hheeZx2WWO1QvHDWIBxmLbRyUCCMbwn/Vlf6b5EGT82CKHnON4zA8nLNjp/KiTgP68+/wDXBvxJs31/ljMZheX+4X6GI/gkVJNvw/ljkf2xmMxrmJI5TDbh/TGYzAc3lGOn8xY8ptijfEX69/fGYzCn+nfll+hz/UPxIBp/0xfv0Z71fdP5NjMZjbfBmdL+VHuPF/1dD99P/acVf4q/UP8A7an/AO18ZjMVyc/fkvH8YvyP/wBRlf3V/wCa+E3Hf1n0P8zjMZhXN+MJg/Iivd8ZS2xmMxjv1N6HBMMDV/6/0xmMxXHyH9Dvhf61Pc/0w3+KP1X1GN4zBl+VGZm8jOm/VL7f0wmz36ur+4P+YuMxmOxecrLylRX9Z9B/LC/O+Y/XGYzG5DlfoxJAqbjB2N4zBZACWjgwYzGYVmMwOc35hi7fDHkT97++MxmAy8gPL5griHnOMxmMxioM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hQSERUUEhQVFRUVGBgXGBgYFhgYHhgVGBcdGB0cHBwcHSYeFxwkHRgZHy8gJScpLC4sFiAyNTAqNScrLCkBCQoKDgwOGg8PGiwlHyQsLCwsKiwsLCwpKSwsMCwsLCwsLCwsLCwsLCwsLCwsLCwsLCwsLCwtLCwsLCwsLCwsLP/AABEIAMEBBQMBIgACEQEDEQH/xAAcAAACAgMBAQAAAAAAAAAAAAAEBQMGAAECBwj/xABIEAACAQIEBAQDBAgDBQYHAAABAhEDIQAEEjEFIkFREzJhcQZCgSNSkaEHM2JygrHB0RTh8HOSorPxFSRDU2OyFhc0dIOjwv/EABoBAAIDAQEAAAAAAAAAAAAAAAMEAQIFAAb/xAAtEQACAgIBAgYCAQMFAAAAAAAAAQIRAyExBBIiMkFRYfAzcRMUobEFNEKRwf/aAAwDAQACEQMRAD8A8SkY5ONYzEkG8ZjMbxJxmOlXGBcNOH8LDEBy0nZEXU5/ov1k/s44lKybhqVCsKwRdi1x0uBA1M0dFBMdhhlw7hatzfIDHiVdNNCeyqTqqN+yD7gYnp8MrMIQ+HTutnWBfys6+do3UTvsNsMUyVKg6/aM7gQGVSNJA6Of/wCVHuMAlkSHIYmwwcHqP+t3AACsVNRVO0glaWUS0wQG7A4BThig6UCOBGqqzN4YO9gNJY9ALk9FwelSnIVlsolaayXLbnUSInrABPfvjQQ1zp8ijfSSAq9pJ2nc9ZwtLLvgaWNCxeEoagKnUpIFl0EncjTPKP8ARjF2y2do0KaoiDVFwCI/OzE/faekAmIR5TLU6baVXxqlhEnQnqwgBj2QWHU4zMZFn1VtS3N6mr5gehNzHlGkEWgSQTgTlILGKiMs1xJAAp5iGnSDqCt3bVJZvVpI7iIEWUXUdU6Ep8xM/O3zNYlmtpAE7WwqyOWJWSIU21kbewMAtsIB63IGGmR+H6jQaqvonlpjleo3pN13uxEAREmMCqTe2X7vgr/xA5q1qVMaVCeIwEyzPywWYGWdjACrtsOpwq+Jcgi+GqwAWAUTIpRyurwCXYMQS1xYgSIw3+Kq70c2oXQpp0iAtJiAgYmQGB1E2uZkzvhF8T5bw30eI7zocyIB1Uwync7K0e2HMTapCOZp91ifL5PUCVWdFNnclo2aJEx3Uabk39heK3A6P+FIDALAqKwJcKArDSSBbxKkcxi40DyXowcxE20xA9y1+9zN56YtWWrQmhKhdXBLKFNJU0qCTfzEKoB72AM4Nkk0Bw9u7HXw7wU16KsWFqWuYkgKggXEaRF4vMAb2lq8Q00DRy5YuWfU25LuBrM/sogFutUdsT8BJOSy9NFOqqpVmuAaaPaTO0g7RZN4GJsrlNAWrOnS5UXHMSoZJP8A4Y3mLQB2wipdsq/f+TQUbihFUysIz6A7KtGmCf8Ay0Xw2mdkLKBPoPXAGoB2quGfTTZwQpARlEowO9nAXbqRi65zLB6IpIPCcLUWmGJ+0pjRD/skkAncQ2r5WOBq3CWehRQaQ3h3psCNTM51LJPm5HsfvwLwCxGS7u6TKywtrR5/xDha08uNS6awrVEbmmUVEi2whtQnr9MJzkG3g3Mdr49gPwh4mXNZRpZ9BYsLqob7UrqHLLSwPZotiqZrJI+vQqp4RzHM41EIo8RKZBuzTqUEyd+i2OsrfCFsnTJepR8xw90VWZYD6o/hYqQexBGx9MD1KJESCJEiREg9R3FsOOL55qzS3cn6tEn6wMQcXz5reGTJKUkQk9Ss/wB8GViMkkLAcZqGMjGoxxU2SMctjDjRxxxrGsbxmIONYzGYzHEnWMjG8YMWIMGOgMYBiRExJB3RTrix5Gl4VMmpy6hamQwapO2qI0UvS2qLTuI+D5dVXV1+9MQeymCVPqoZ+wUXNh4L8K1cyzOo5QTzklFHqXaW7colu5GByaGccHyL0SrVca2CADcgKFSPKqjy2HlABje2HyZAhFSjTqLOlvFYeYX8ogsbkEAXt182G+V+GKGWUOWV2iFZhy9SWVD5r95WxJ1bBpod1LkvUeDuQIHcyYAv5dr80+UKzmnqh+GNrbKy+TFJSsanI5jtANzJDHV7E7kyCRYzI8FDIHryEmQggCRaWIuT+d4HUBhkuClmk02Ykghe57RvI7nbtsMO6XAyUao9MVDTuouABsQBvpETJub7QYXjcth2khXkqJZXFGmKVMypJUaqhnyg7KPQepaYwRRRTysk6LCQbmJhAb2Fy7W7KLYKq0ap0aQQNIBIsFk7DsLyY9BtvrPcOdCVnSA2mQZZz5oAH53UR9Tik0+SypaAc0Sp8V0upAUx5B0hd5vb6+4Jz7Gnl6deGVippNJEgiSDvOp1j1gGd8QMKdNFLybki8uwPbtqO5MWXtYn5Gv/AIrJ5hdK8pDKsTBWCfUmCb2N8D7db9Ss5U9Hn9J5zVZlZFZVpqKjkckKS0A2JMxtaOpjEX6SK1JmpjLsnhQG0AyRUK87fusb6jckk7HBC8BeuM7VRoWlUQ6SoJeHNMgDcEAjlEzIHbA/x9wqojUGelTphqNMAIxa4k3kzMEel4wzjilKP30EMs20/vqUwDvbkKiPrE97nHonw5wdXqqoekpJVKgDAqaTGFRSTJsTeZBsdxFMOUZikrEqNPLp1Akw3rJm/wDbHof/AMvcwiZddFNamthq3bRIaXPl0jp31RbbF+o2kroFhn2t6IeC+IaCU6SAtTNalO+gGs5AMWPLNgdut7sOF8PpaqquAEKlgQSTdlQFujWCmO62OCvh7hoy9OtTfV4i1KgqrtNNgApG4EhptYAYtOQ4OtJmYALT0hkYoJA31MSN1sAO99hgT82vUcjkqKbKxlvh1k8NjWpk0yG0XBRmOqBywRAAgWsZw7znAleqFpgQaWkMFZtwSCGNlgqCPrieqqljosNgzNJ1KpaBykAwN8M+HVtVFSSXKhrKS0lGtLdd7+/pgsYqT2ElkcVcfti7O8KapSq0S6sPCVG1PJI0EGLWvLdyReBvQuJcCoU8tVesWeqTbRZaZcSzG/OTCqWiBIAxdOLqzrUN2plxYW5dWkoCQRcqBsSS3rhPxZDVVaNMqKaUqiyASAHXSSzkzAkab82kGwuCt+hMU69zyXOcI1FfCE6ldoJuCk6l7MYAIjfWBvgLP5SmtFSty2hg3W6stRD0IDoGUxs/rj0fiNehQFHK0CjipVVmrRqZaqMOXVsBr0ghRGlrFiZx5dmmnvHQdgTP9cHg7Rm5oqLF70/9fliMjDOpV1UNJ3Spy/uupLD21Ip92PfC44ILMjjGjjo45OIINY1jeMxxJrGYzGY446jGxjWOgMWIOlWcMchQXzOYHQCNTHsJso7sfpOAqdO++DKStPT3xVsstMtnB3UkCorQsaaNOQJ2GthLSZ2u2/l631OLrRpL4sKoHJSUqB+8zbethA/bx5rwyoaBJdeaQALSSQLCJ7iT6gXNg4p5/nD13MofKnRt9Kkk8/d76d5ZoGAuO7H8eRUXOidR8WsF1sZ0XYgHbWW5nbaEue4UbPKVFoJdXQ7y2rVq6tAQibxJIjpGEHw/mqCKHq+KHI+XTyDVEJuxMmJ31GLtqi1cPXKC6I+r1knULmCSQT3I9L4A8fqN9+vc64Pwx6Z1qxg21FWU6OwUiQo3teYM4sWWyAXUVjmMncTeZjC7JcRkkI2rSeYMxP8AQ37mfXocOaVYQCPI1wR0Y/3wXHFITzylexdxdNIptcG6wI23g9wPX3jAHHOHAsaipaCPS9yPSYufU9SIsDUwdQB3tPY/6/ngHj6MdzCAX6yR3FgfqcRkjpkYcjtIptTgauNdUwTcX839h6/h6GfDNNUqkWhgRawVLy07zeBP/SCuGqtAYtNpOy3i3Q7RaBbrgHiObFOjXdBLKjkteFUKVWIsYnvvJvF0Et2Oz4aFXwbm1XL5k87MfEelBWxEtJXVqBMC5Fh+aj9IeeSpWoukhzTQspgBOWYUTAB1TcdOs4efC3w14aFzUCP4Id30iEoVkkaS3zidMAdTPy4r/wAfoo8E0syMxTIsdWoh0VQdQJInmF4Hmi8CDwr+QQm/AQ5biiVcrDBjWyy0BRYL5UWo2rVcgjU6wTfYe/rnCeMI9ADUzB51NeEcrrKLayAEgXlSAPbxLh6MqlqdVQRTp2XSp5qk6TPmKkBibmNOw299y+XZqalyKmpgWUaSF1DoQOYAmYO/54jIt6BRfuB5DhdOpnMxYMB4BaZBkIRcbE2B/C2GnHM14Y1C+k3GoARFtV5IvsN8JOAUxRz1dU/VVKYZZJksraTHfm1fiMTZ9qi1TU1CppBVdwCTuGCg6gJ6kbD3HOSjD9l4puRrN1UldbuC8MiAABBJAm0gHVHe98F8BoppYo0i8AASoPNp7EHofp0xXuIcSp1W1lTNkYLYOWO5PQWmJkwItcNOBViNZMy1OOkalfSdthzTHQHBMUlY04vsoMzHhqVDCUPkWYC2LMxO9pknuVi+KF8Scdp1qCqhIo0qoDcp1PFxqA8oIECFYLygxjPjjjJY+FTMgGHgXPMYX1EySO5H3Ris0uJq1IUnmWLgdBqUo6D1uGWf2vTF3JPgsvDyJyumrpOo+Cz1ADPOUZSRNomnTJkdcVzPLpYiTAYgeoBsfWd59cP63GCSxUXYGTpBMFYmI6A/nttjnJcKSpSqNUIkKzLe4ZQLEbaSHD//AImwSE2+UKTjfAhfLBst4kAFKoRjN2FRCyyPQowB66o+XCphhvSotpZFH61VKg9YqwGBNoBDCZtJ7HCqtTIJBEEEgjsRYjB0KyREccnGzjWOKmsYVxmN68cSaCHG8YKmN4445x0Mc47GLEElKpGDaNbAKjBFNcVaIuhnl6rEwgJY2EC/07ddu5wdlWRHHic5XZUa076dQ9dyvrB2OI+H1GpgLSnxXtqG6A/KsfOevYeswfwvg58bRHOpPmgKoAnUTtAF+2BydIPFlh4TUPnqXZvIoEGYgBF2WAYE+UXPrZOF8Qq1YSzhR5rghVFlRt2UdzMydpjAuU4MU8oLFluzQukDedyqyZLNvq7swDrhWTgBFl2BGoyVURY8vXc2a1jacKzl7I0cTfqPOA5NgIl9pk2JkbMCAY2No2H1sFPLkrCmAIkEWI6gWtHSNjiuJn0y4CjmcnSSBN55tMbDa/phxkc6ygAgTtoHeOhNzHUz162waElwCzRk9oZUaAQFibWJJHUC5+uFefz4iW+aIBvMjYD63OJuIcZIEKBJMAk2jf8AlB9mHXCvNVXnkPppLXG5IvY+/wDbEZZ0iuHG7uQpc3OnY2JiBtH4RYenvhR8W0AuSqqWh3jueVAXMgdNNMrOw9pw8dGJAblAIkbSSZ5e56AeoxUPjPKPUFINqUVKjfMsEeFIWZhZZ9PMY5WOM2/FbHcjSiUdvi7MeD4IqEIGDKATKlTI0kmVEkmBYk+2F5zLPpBLtAIUTsWJPbbUZj8xjKnDHADwArPoHOpOqxiAZsGBmIvj0DhPDsnSpZhauWqu0U9DbMutAAwFhBqhxIBPL1w5lzQxq0r/AEY22ymZNrVi6PITSNAVQrghQWGnaxBiCSd5OL/wL9ItREUBhuPEWoqhb/cYMGVQZIUiwJv0wP8ADWRydN3GcUVA6syCAIBIl4hZBtp3Ig2GFA4ChpK4FRGbZGQ8yrIZwxaBzaVAIEkj3wq+ojLe0Fxx9D1Bfiqh/jKDAKzPSdSKbI0VGIqQYPo1+pw/zMugekVkrIUjzLM+U7db9xjx74VzjI66Qrr49DUwCsfEWpdVaZAKFmt0U9ji45/MFnqwXBphgiyQfLVUW9lBEemLKXd4Q8MaltFkotRqBatZIMqJtp1nb1nb8sK8zxukiV/BDGwAIgQWPQk2835YEp5vMFEQIxAZGEI1mBWbgWG4/HCTiNMqa9NVKqBS3EHSo9fQH6n64I3S18jEcav/AMEPFsuTTB25qhNpIUIpO/YKb+8TgXLZqadRWW+WaVmDpFRHBv8Avqje+CVJFVCdmWoVUif1lHVsB0Bg7m4HXA7Zgaq6i61wC3oDXKKR2hiDHYYJhjS2Rleyp5mu6QJsyK3pDDttIuPpjEzZSg5DFjVZqbTeJpwDO5kO3+5645zNNm0sPLpVJ/aADEfngZ6wFOohETpYejqdNvdXafphhUnoRbYXmM6oeidIgutTQNvDrqBVQdl1BoHTUcKOPD/vFQGZDEMT1dbMfqwY/XG6CB0qAgllUOpn5EMMsTGzav4PXHHGsz4lXxPmqKrv/tCvN+LSfrg6At2hecaONnGjjihrGjjZxrHEmsZjIxmIOOxiRVxoU8F08qeuLNg5yUTijTnDUUQTMBZOwsB7DpibhtFCrAi8SPU9px0aUSu5Hbb6HqMBcrdCn9RbaQ0ytQUF+z/WNux+RT0Hqe/+WLDwZKVNPEO5uKZM6mEHczKAwxmYsWkDmqmUpEEHVpJ2J2J97z/Lvi05ThZLK9QCiFAOoEaCs28MgwHLHpIJJ8uKt7H8HdLksvCMxUqA+K2lmJZv2ABIJ9VGxM2JAvctaOeFUmko0KOXtIFvWQwBTU3dY2IwiyGf8ZQhiiZ8u0U1OxG4WRdt1ItKzDfJZfSx0AGRZthawQxeVIIjcaRuTOApP1NXGvDyGZbK832pAAIt2tHS8ErJPYTid8yVdyDeW0gkbiABHfUxb+H64GqTU5hMMrET1tJBA66lP0WMStkzVcGCPtGLfXSQP4gBfoAepxHC8PIevcOqsxYgbaPSx+Uf09icdVGRPUkn6wf6mPpHfGZrToCr3knaFM3PawgfQ448ENVBjoIA2VZ/mTtvt7YpNPkqv7Fc/SMC2RbSSNDozRMG8H8z6bY8VzDY+l8xkKdVTTamHR4UyTBFuupZvBtOPnPjlNDmKooA+HrqaBdj4YYwe55RM9sEwqrTE8++BZUrEmSST3JJP4nBKccrAACq4AGkX2WZj29MAtjs5YxPTaYMTExJG/phhxj6idBL8ZqsZao5MabsTyzqi/TVeO+OM1xSpUbVUdmaAJJOw2/l+WBfCMx3xz4eIUI+x2wzLZxkMozKe6sV/kcXb9HnGcz/AIvkrVIIZ6gLTIANzq7Fi0+mKFTS+PYf0a/DCHKrXp1FNWp4iVFZtJCgiUUGxlSGJ9YxEopIYwq3sYcR4rXZgTVqaE16uZrkopFhvB1H6YHzdcOFVjHi0vFqXMqqqSq9T5lPrCnDHjXDmVGV1Kh3LNF9SItMQsdGJACi5ufTFfzIqVnLLyi677v4ZQL2AUGNXlmThWq0zYUVVxFValUq15UHlUKCp31LqUKSIWQwufLqv0GBeOAAHQVmFIC7JrAcj21C3XlvExiyJVVYp0k1OKdMObrKLUUWY+UKZY7Em7GxXCviWVpUar8gfQfKAQi0rssD530KwiQJUC5OLW1wBnjsp2WKrCsJDVKbQSACFJVr2iVZpPt2wpz1MqxBMwSD7gkdfb88WjP8M+0zJ+emxYDuvjFSR+XXrjXFOBQKUETUZ21CfKcvTq/lzLODKRnyxNrQhylDw1V55a9PMU22sVBt+PhtfCRxh9nslUSlSpuAOaowG55hTHTpIIjvqwDxDIaGKmzLyteeYbxaAOkemD9ysWlFpCw45wQ1HETJGJBkZxrHRGNHEkmsZjMZiDifDRRYe3/XAFOlOG1Kjyie2KSmgOaDaRmWaD1wfmKcRPUXgj/QwNRpQThitYKgJM3uARIt2IIGBSe7RnTTjkQTkmvFKoQzfKwsbdSJXbqygADD+lxWmF8N0XwpmdI0VniCxAPL6QQQsXBJOEmXz9GCHD3EEilSNuoldBvbr/PDPh+Qy9Q/Y5k02IM+IsCI6gm463Y443umi/8Ai19+Cz5TIU6il6TEMbEkj6LJXyQLAgiABOnc7L1GUaNJgkhgbEkCNQM3awEybaZ2Jwo4dwCqHUq6eGn3GnUOvL8rubSpIuBBAw41sTNSmAq+YjmQrEaJ3UXgTBWCQIlcV7a2a8IetUMqKh2UzbzN6A7DpbWJDdyJ2wVSzYNTRcAgliNwTb6d57+hwtXO/Z6qZnSwN9xJ2m1wb9iWEyIntaSkVNM8xCEddKAEhe4kgDqNR6C3LZLh7ktKXFRTET0sAggqs9tIv6YYVl5woE2knpqv19No6fXAlJ2Kavvclpid5A3/AOnoMH0MyVgDsLsRMkD5ZnfpEXxalQOd3oXfE1c5fK1qzGClMqnUlzZdthqYdtsfP/8AjHQMqMyhgA2kkalHQx0nHrH6W+IgZenTvNR5NxdaYnYXuzD8PTHk+eosnKwAImY0yDNwxF5BER02xaEUJ5bAoxevg3idalT8Ok1RabspYAVjrJemh0xRYLYkHTM+p0g1HJ5JqjoiiWdgqjaSxCj88ekZX4EroaZNCl8g2pXIZQT+tH3D2mTtqMdlqgWOLbKtkeJ16SKKdSppLtdNanm8IMqnwTDDUwJBN7xZNdazpPiFtUluYm+7CTuq3v29sey579G1TQCtBAeUQAggA07j7eJOiD3v1aR5z8XfDFTKVQlVNBKggcvTlPlZuo3m89NsRCr4OktclbpVCpMHcEGQDY26iPqL49H/AEYcTBp1qF/FnXSsCOZYcEfwIexj8fPvCMxpkkGO/eRBvEH88PvgHOeHnae32ganJMAF1sTvIB6YJJXEtgdSR6iq6V0qzEBlhi0jlIYG/KSSWYkwt9zAGE/EqiAFVZzLhNaqJZYnQqRdLfNG0jUIBZ8QpNUZlRop6iYprqYvpJOr5RZRaT0kHHGn7HSKT0+YgkuKZYBRu0ao5jCwsdCu+FaNqIC+RLBdX2TKKcLrBZtKrYz+sI2DGRBIiSDgfM5QlVqpTXSxmXJBVXqM4B6wHKNvcM1umCq+TqU9IoqoEkDlBYFoYgl3kgwSYGr5gCASZM1p0AurMlWmoqcyGC0KTAkE6QSfVR94HEpHNLRX+I0Gp1FYXLBDB3iUYgz/APbE/wAWOeNAJoaf1IPKeqP4FM3G0B49ie2GtAAOVYQGSstzq0VJc2Np5hY/dqjvhfn6AqVqKNZaph/SmrLVc/7tOfpi8eQc8fhdfABnsiRXpEwDl6YDSTHilVqgn2es5P8As5xXKfDTXLuASGOmmD1vGpvQCSe7T0V4sNem+YOmdL5p3r1DHkpsZ27wVQDqSRiXiY0EZbLANUIg7RTpi1z27zv9T4k2LywKt/WU3P8ADdDKgJqVW3A5pJGw6+3U72BGF+cyZU3gEk2BkesGbgbA3mDcxi3hfARxQh2uKuZeyAndQTv15RLN1m6Cu5nIvUmozSpN6tQ6FP7pJlv3VBIjYbYsnsRy4kuORKRjllwXVy0CZtIA5WAIvcEiOg3vfA7i2DJ2JtURRjMZjMScMqK4a0XsMC1kTUfD1abRqidhMwAN5j0jBNBMI5JBu2wmhSk4Kp5ME3gD1aP5An8sT8Ny0/hiatRwCOXdC2RKMjKAp7RTP8FRz/y5OHPD8kRIVGE7x4tP1+4AP8sKKVBQJMgd2cIPwAZm+mD8mpkBE325dM+2suxHsmDKV8Gh08r5SLBlsnUA5GKjqPHVt7XFQG398O6OXrhRcE/eUFSeg2JBAv0i+EWVFRFBZlpieihmP1Y6Qf4QfTB1PLF71GeJuCxLExMQIRLfeBPWIvi6ejYS0M8rw6qSUKKQwIYrKEg7dlBXcEjeNoxNXynhBFclQpOrlYkHfzISB/EI27TgBFpoJnSDLBVMltJuTpEtBIABYDU1hbBQo6l1hQGBALt0tIYyTtMbz5eknFaZVpp8hdPOgyE0lfLYgnv0YXne+52teSgYN2kgbBlWWJiSAdh6+wxCnEmpLzsXIPmYDSCBJjqkAfMSP5YjzeYUMzVVUgyXawsskntsCev54m9oH2v2PN/j2v4mfWkPkCIZa2o/aMJ9iFt2xWePZrVUIKqrAAMVYNrmDLEWaIAEdrknBWZq+K7VKkpOqqYG5qk6V3XSNC9JMbC+ElYtAn5pYXvG1/wt7HDEVsSyt0/kdfByas5Qv5XDXMRol9/cdse5VH+wpGV3cgxMmQBFgd27Y8e/RrQnMl9RXRTYggAnUxCDew3Yye2PVs43/d5c6YqRLm900iYi9iIudonbAsm2FwR8CfyWzhWcFWkBvAAMEG309P548y/TVlOTLuRzKz09XdIVlnufNiwcP414NQATDErfdmnQIA2AgST+AvFf/S/mTUoIZkDRU7kB9S37AEwP6xaIyBTwOMnXHJ5PRos06QxAgkCbDvYGw72xvLZ80ayVaRK+GwKsBchW3vYkix6Y3ls46mUchiCu5uCCNNj6Aes+hxldS1QPWhNRVmCiCVLQWVdpF5HcHB09lFHWj2V63jAVKMOCHOlhURuZQBEFQZEWnqYnAbZOk9IqyBdWya2WfRdcA3A9PfFe4DmS2UpMlWmr0gUcPqHMpCiSARBUJuOu8i7pswK6FVemlTeooqBlaSCSQYEG1wPm9ZIDXjwmjnNZVqcDQxEKCpUyBZpGmNQBM2NjJBQ3PGYWlVQ1ABUVkQMyPMquxEah4imCJAmI3GB8tma6VI5CAZ8IklTAtpDKFU2A5TTjucdZqiyO7IlSjU0ISxUlSx8MmX2bcgh7wLuRjvQvbTpojJCqCHDQofvrUTSLgi16ZpGLfqiehxCeY7AkUPCUft5hzTP/AOunUP1wD/2oNY1KBDHUsW5gVcdJRtWroRzA7gnVfO6ajJSBLa6mmOi+SZNhpTVzGw8UnpcPe7L90aphukU2coZLNGsjYLZVUX2mfdyTJ0ghZrN06QKKgdzAamLS3Q5ioOY9/BU6j1jbGI4IjUWaIXw7JP3fELKSL38IMTJ5rkYjfLPo0u2ineEU+Ag9mME9R5UBkzO+CR+Ss2mvD/2LeIZhdQbNVFLLZU0g6B92nQHJTA71P9zC/PZ2oftKdGokf+NUBd49GZYQeiYa1VyyjSlSnStfRXQE+7qlRvzGE9fN0ATC0Cwm9QZitJ9yQv104KjNy17r79+BHms47tLO5NxzMSYPST6HAbnB+e4n4mmadIBeiJokbwYP+d8A1okxtNvb8T/PBUZU0r07IsbxrGYsUH9EYPoJhbQa+GVBsZuUdgWHhCj8sd5tAMC8NriDjWYzMnCuOL7jP6uVSoIpOOmlO7dfxu0/uxg6jxI6dNNFUEwWKklj2CCS7e5c36YQq8kC31MD6ntgl8/0Q9NJYiJX7oHyJ6bnr2wxVMJ02ZpXY/HEBTiAalYibtJUDqxHKgAvC36ao3JyiNVMVGOlYDQNM/NpEeQddABIA1MNRUBHlKoSPmZuaG2MH9ZVO7KD5acwTcnu0qcSJRUpXepyI0CVBIYsI2kQ5IjzU/uk4LFm3iydy2PxmF3sNbLTUREU0JICi8+VrSdgTpwQ2aZ1ZAJClIS3MTylWPUnTBOwE9sI8vUAcIu1Om5n7oICAD10hXY7853JGHPHswlJaaUh9o+XJA/aOlyT6lYHoLYKmMOStIlTOq6zqBUkU6Tm4YsQDP7Jbkg9FHWcV74tz/h08xTp6vEzTrSFKZu0ElAe4IU+pHpjvNVQtVMstlVg6x2DgufoSW9lbuMVD4v4qz1qZFnoUUDG0+I+3v5h33xZbZTM1GD+/fcW5PidRKNQqEIfSGLaW0hRp8hsVgxMH6XwldAGjt6g9O4sffE/EMj4RS/IwkGe24MbETt2Im8jAS3OCr3MrJJ6jL0PQv0dFqau6i9R0pho+6NRvuDzAj2NuovbV1GXMuSEqISdzqZanl9SSB/lvQPhTOmjl1C3LlnIJsBsJ7eUH6T2BtuTzgpZSvUdZ8PwmmBZtcBfeWknuTF5JVcrmaWKo40/0SVa41NEa10oRuFqPyhD0JVWNtgSSd4ws+KYq0cxuZoCos7/AGLtzHreQAOmruTELVPAo0wSPEnxXP8A61U6RvaQGYj1pk7A4I8Jq1AnTy1KIpk/d8R/sl7hdiT309sX0g8ncafNf5PL8vVnlMWIhj8ok2vYKWIJPTTPfGZqm4GlxyjXaNiZuTuQSbE4H0XvaLn6b/2x2MkelzGqNpEkHcyIjY9L7YOY6k2qLh8C8efWylQ4qVKTMBTDGDKMwO63FMk3EjFkq5yqoOh3BsFDDLrB3jrKtpiYsQwgDakfBnGlo16XiJrp81Jwf/LrERp+6Q8sPfFz+IeFtRKRUT/DuvIxElkkASphFdeWZ0377YDPkf6bInGmaavVrSpImLEhGiReT4OkEERc3i+IDUYuwApVCbKwDMYXy6RQC25RZn6dMdZ6nTlXq6nZWZVUjWzAPClKflWSwFlnynUN8cV869SV5UEHUoMgAC5qP85AuQOUdS5tgbHlvR1lcwmvVXFJhSAZoBZiJjTLVHFza5MdpgEfiapWepUy9JQC0GlpWo6weiuCr7HpqsbHGq9FQadFBbWr1W6sRzQewVAbdCfTGcMog5goTHi00qKf2o0sPqU1A9GRD0wD+PxWQ/YGoUqdYXZyRIIpNTpOduV1009UdNzc4GzvA8qh8r6vu1Gak/08VURvYPPvibOZlKjFq4IH/nJIqUTsQ0frKQYx1KyPMCs6z1TNZdACRWomCrrEgG4ndSsGdiOsjDEdIHJpp2uPi/v9xLWyuTBhvHpzsXQwfYrUIP0wLUyuUblFdkiYLCVk/uhh/wAQwwTO0qqsoWAwlhSGk2+ZqV1aPvIGI9MJuIcG0oalJ1q095EBhNri9vYmOoXBl8iGXi4pNCzPZM0zEqw6MrBgfYgn8MDEDEi1IsZKzJExJggX+uITgqMuVXo6UDGYjxvElRrlhhjRU4Byq4aU9sZ+VjmONh+UtiOrgjh9QrDAwVgg9iLjFr4vTp5/LNmEAXM0RNYKIFWnsXA+8vX0wPG90J9R07lJsQZL4detRepTdGNMFmpX16Buw6NHUb4W04EEiY6d+23TE/CeJNRqalPQqw7qwKke0HF0+E+DUc3ljTqpSQrASspGtWJgax8ykkDrEjbF2+10yMeNSrt5Kf4kmGM/NUO2o9F9ALD8TsowwyucADsDBjw1fsWNyB35i0ftDtYxfhFRUehUd6ddSQJTUhI2FuYA/eg77YX8S4JmKKqj0XUKTJI3P9Rc37EY7Q/jnKG2FZXOKUrNHIoAjqVVXKoP92nJ6kk/dh/wwpms6zNU0slQrTBHKT4a0Qu8gHSSP88VbI5d6ieEikxJgLMk6ZJHsrewOCs58P5qhTeq9GoqEhyeZYGsHzC626+gxNh/5uCXi3D61JhUdGU0ddNmiQraH3OxgaTfcX64p3HeFVFp0czUZQMzrKLeRTpkICewiw9FwRneKZl6jp41UeJyMr1SoKiwVyzAWAA5u2F+YrM9NNVRy1NVFMGTpQmQF6KLsY9vWDRlQvlyOdgFbMM/mYtG3a8SewsBf0GJhwuoKa1SjBGJCtpOksOgOxIwMuXaJiBDMCx0hgsDlnzG+wk4uHwtVfN+DlsxVdcpTZ2DSqrTCIzudWmCdt9pPfBXJJAIvuew7J8LeiAlRCjLA0tYyDaZ9YI7k+gw5yOcFSlmadytJaUDpVcV0JI7gvpE9iMbHF+HVFR61bNv4KnWWqaWqsmnRCzOky0Gxtc4W/CFcNUqNTOaYaToAdVUMhFQeI7jQtMEg+aZXa+Em1bkx+GSkoog4xSrDNCnUWDIIVrSSpAZuwMkwbgN0nFpr5CpkWCVGFUvQK6aYLMX5TTaCBfxFnvyk4rvGMmKOZevma9YozF0dSlXxXAnSWQFKbTFiNjthrW+JMnWelmXzWcDBdDPFMFHVV5tATmWasWHfti3cpJNFXkkpOzzzivBH/xFZEpudDMY0kwm4J7CCDOAEyBJ5StouzKtz6k7fXD/AIZ8Y1so9V6ThvGTQzOoMjYexgTiD4lyFOmQoy+YpMVB+0qK12KkGFpi2mRE7uO0FlzqkKTceUKM5kauXc03GkkKbEMGG6srKSGHWQe+LTR+IWqIqU1kqxqh6mmKRPn09KazF43AsSbrvhvI0lZXzHjIQdVI+CtSm8QYKvGuewMXBPXALtXpkLBQP9qq6ANWsSrARe3l7dMV7lJ17FseVw/Rcl4RUSitYyfEJQMxPiVbc2kEEpSAABm5tINkxGV3WxRCNZ+V6sylPr9ksF2vcIxJJEk/4Xzr5uvTWtUJpUhTVnbSgWmqjkSLsS0j72kSY6PviL4gBqGitBCyFqYNRFJAHIQqjlRSxVAbmNV8UsfjmvSKnVMLUYySEa53llZ2J7HTSYH1qeuIOKsaVag4MEa0nsVeQfoXB/hxZ838FVpakBq1ifEE6Aj6FBY9ISm8+rHvgP4rXKaaiaKtRhUdRU1hQtRl+VNJlJUC5nfHJl8mbWhPx9AlTWJVHuY+UTo1CxBKEhWHVagBkDC2lnqlDlt4Q5SpBKqWJKnv4LHsZQkwZClrNmeHoeGpmA5cioxqIREakIqoDudSh29wMU+mSZpEgvSkITs9M2Kn9kgj2BBt4eJXsRPLbtffgi4jkqdYeLQ5CDcEwUcXhyLD0qiAR5gILYR5nO1Fczy1BIYxGr98bMfUi/Wd8E1nNCpKGzAESbgE7GNnVgQexWcAZmvqOoCCBcRIEdh93aB022jBkhDLlT2tP7sGrGeaAASbA7HraZAv1/piEjEhJiOnb1xwRgok3ZzjMbjGY44cZVsHUquAKLDEqvhHJG2aeLQ4ytWxwbwjjT5eqtRIMbqdnU2ZW9CJH1wFwgkMCCgi/OJE+xB1e0Y9KyK13Qf4yllDSOxqotFo7rAV/wDhwCLUeSM0HJ2jzrPUVFZhTuhMpP3G5ln1AIB9QcNOBu9NtyqmzGCeX2G56gd+o3xZMxTyFF5pipUjbmCgeklSWv1IGCm/SmiLoTLhR6OL+80zJ98T/NGegH8Dg+5lnynxFSzGXNReUt9jUewqKWEU3LLsC0A9ObHjOYzTO0kknubn8d8WXJ/GtJq7akCU6vI8ACzbMQoC6lMNIA8uFSpRWoZlgpNlMaotuQYH0mMcsiXKLSh3LTLL+jHLVDmdQBIVXM9jpIHtfBnxLkc8mRrNWrELYtTNUElJv1mJgRN8MPhTjrnL1mASnTpqQiIIEilUqEk3ZjyDcnc486498XPUpFHWkdQCg+EgZQDPKwAI2/PF1UjvKtlTzWbYsWY6iTJLSSTMkkzJmcQniBiIX8/79BYemOK9ScCzhtRTFbaN1KnoB7TjKebK7R73/vjiccumL64K0THOk/664Io8aqKhQMQrRIBIkAyAbwRN74W4wY5wT5RybQw/7VfSU1HSSGK6jBIkAkTE3N/XEa54gyP5n+e+BFxvXjuxHOTJxmvT/LEtPiTAg3t+0dxce0YD142HGJ7UyLHa/E1QBRLHT5dTk6Y8pHUFekH02wKteTa31npHbC9WwRQN8VWOMeES5t8l1+GkfS1RUYiQoYAmIALGwt8pnuR2x6FxhKjZ5qlGkal6bA+GXWWprANoIGpj7gYD/R3mQ/BswitoejVD6g2ggMFOotIiwYb9MMeHccpVmAzOYpM4I0PTSrrVpAUFtIVx6GffC8vMOwlpFu4zlivglNanbTTqKkxeJYGVEmwH8sVXjHCqXEVrmkpo16UM6tpIqEBgDqFgxnf2w+4pVqeFVNGqjFMy0q8AQR+r57EgwRcemBeHnW9QV6RoGvTCagQwqS0CCJlriLzzXmJxDdPR0do87ymUqjJqFUlWzDAzYCEBX965bbFJz7mnVtukBZ6qByz3lIB9Mek/pNyngpSp075cKGpkXBa+pidixJ39BjzDN1pNxtb/AF/rpi8FtsFlyUlH2BeIXZmWSszJv5hIBPeBB9QTgKoewAsB3uOt9iY6fywTVIt3/p/Q/wB8DucHQrKVuyBhjRGOyMajFiLOMax3GMx1k2P8pwtm6Yar8OkCThpw3L4Mz9cKpx5zL1c3PtieqxdNCMe5lepZp6DTTOltgwAkfun5T6i+OMzxhzuxJ6kkkn3J3xlKl4j4W5xYYjDkEpOmZuVvckEHOseuI2rYgQ45d8GUUuBFtvk7InEtOsVwPSe+JWviX7F0W7g/GGbLVKCwNZ1FmbSFBGgydgIJv6x1xTeM1B4rBH1qtgwBUN3IDXAmd+gFhtg+mnIR7f1wnzSXOIweZk5V4UQTiOomOjiVVkYcuharBQmCqlJAQFbUIB1QRcqCRBvYnT9JFsEcMo1C/h02C+LFMyQoKlgYYmwWQp+n0wTxTxVZqFSorCk7rCaSkl9TFSoAILCR+UY5s5KhW+WWT5ovG0z0B2HvH0wTlHogguhM8rgDZSbvTOq1QCwDAr3wwocDqtT8TQdEhdRIA1MGIG9p0N+HqJOyPwZUqqjCpQQP4gHiVFQzTgwZ7kwP6DEd69WW7X6CjiH+F1utJanhqWNNyAKjyLCoJ0ABvuiYnqbLawp6ZAIdmaVvoRbFdJJLMdxebDqcWDJ/ClSsGKNROlC5BqoCAvSD8xMAAXM4X1/h+soqM9KoopEK5KHkc2VWmNM/6nF1Je5Rp+wqpKl9WrynTAB5umrsO8SbYi04PyHD2q1Vp0wC7kKoNtTEgAXtckDp7jEmezfIaRp0QVqu+tFEnVA0hgYNMaZUDvvi1laIaIokS2oQPKOpts0He5MxEDebd54UlqstFmamGIVm3ZQxho0jTIix9cBRgnLcPqOrOqkqhUMbW1khevUgjHP3ILT8C8dp0a5FZitGtTejUKidOsQrR10kAz6n1wRla0ZlVRg0VQAw2aH0gj0O498UxHxZvgsF85ll/wDWp/gHB/pgUluwkW3SPV/iTMBci4YS/imu3tWq1UU/ggxzwtNGWRaeYJVSWzB6UAaZ1aG6sFJWBPMy7YRfFXGFD55GNgtBEHrRdZ/m5xXPijjT0Ka5JCBpVTWI3NV/tGSey/ZqR3p4VVy0NNpWyL4o+KRXryZFMQFQXCUxYKBIFh+c4r2b4irHlUAdO8T19cLq9TEIfDKghSUm2ENWBxzoB2xJX4RVRNbU3VbXKMBzagtyOvhvH7jdsdUeDV/ERPDbVUUVEBgakKeJqBNo0jV7YvXsU/YLUpRiMrg2mNUDvgninCfAfw2ZS62cLfQ4JBQkGCRF/wDRMKRWUaFMY1go0MaxPcgdnoeS2wBxZ5kYkyGcm2OjpZmGPNKLhNtnsu9Tx0hf8MU5qEHAfHcvpqHDX4cSK5Hrjr4ryvNIwwstdTXuhJ476f8ATKtOI2wQqY5anjTTMlohQ4PyqScCinhnw+hcYHllSDYVbDhlrYr+YpnxDGnr5vURP0BJnpE9MXSnluXFT4znGUvTEBWILW30zAntJJjvHbC3R5O6bQ11cO2CYoZb4lpLjgNhtwLhr1qmimoZm3JFlH3ien+u+NV8GZFW6REcsR3XVYqJmLG46zb8MPc/8NOppN4QoJVpU2A1aySBpZv2ZZS2km04v9L9G4oUFYnU9R1BJHNG8gzYHsB7nBHxRwrTlcuSZNJmp9PKecfhBwO2nQVw1aOOF/AGWIbWWdfApnxHckLUVucASByqpEXge+GT5TLLmaVCnl6HhGnE1KSkl2XWpYsJ+7b1OF1LMMTRWfPQFOF6a6jKbd437kXxnG+JaMwagvDtAPYAqJ/AYG32xbZdK2kgn45+GsqcsVp0aK1FiqSqKCFDCmwJF92/4cUuhwLLnIV2moHR6VhUbSykgCUNjB2P9sOON8XljVWD49JlZSZhjyv7cw1j94YrIY6SsmGIJA2Mbe+Ep9U29Ghi6NPbBcpwjL6XNRNUAgEPDBmB0nTPOFIJsR0m1iNS4PSSmWPPeI67TMbx69/rhiMrbHLLHf3wL+eT1Yy+iglaQmU5XVcEfTDP/wCGqFVS1KPKx3FiBY7HYwY6gHAlbhQduUcx6evfA54JUpVAHDKhPQkfT098Hvu3GbT9hBpwdSimhJmMo9FxIIKkEH1Bw2+DOLJl87l61UfZpUBbewMgm1zEzHph6OBEKwqc4i03ge+E/wD2HoNQ6C6im/poJgK0+jR77YZx9VGfhfItk6WUPFHgb8LqDMZx61SDTplszUDbMiEvpPfUxRP48VfiGbarUao5lnZmY92YyfzJwx4bm1XL1qY/W1mpr7UU+0N9paoE+ieuEucfSSMFiqdAZNUQVhjMplGqOqIJZ2VVHdmMAfUkYhU3wSEIjB+AF2z0ZaVE5anRYeKuXUiqil111gKTC4WUC+NmY1QNaXI2xHmOPZYPqMEjUoAKtFJkemUEM2gmmaKlgAZpt0Iml1s1Uqqq1HZwghQzEhQPug2X6YiSgZxR5EXUbLrnOMUDRUlF1FkdI0dEQEkBOQ6sukj7tUra5AfH+PDMUNMS5qKQZLEIFgzKiGYrT2JkJ061+ksPfY4a5fJy1hheeZx2WWO1QvHDWIBxmLbRyUCCMbwn/Vlf6b5EGT82CKHnON4zA8nLNjp/KiTgP68+/wDXBvxJs31/ljMZheX+4X6GI/gkVJNvw/ljkf2xmMxrmJI5TDbh/TGYzAc3lGOn8xY8ptijfEX69/fGYzCn+nfll+hz/UPxIBp/0xfv0Z71fdP5NjMZjbfBmdL+VHuPF/1dD99P/acVf4q/UP8A7an/AO18ZjMVyc/fkvH8YvyP/wBRlf3V/wCa+E3Hf1n0P8zjMZhXN+MJg/Iivd8ZS2xmMxjv1N6HBMMDV/6/0xmMxXHyH9Dvhf61Pc/0w3+KP1X1GN4zBl+VGZm8jOm/VL7f0wmz36ur+4P+YuMxmOxecrLylRX9Z9B/LC/O+Y/XGYzG5DlfoxJAqbjB2N4zBZACWjgwYzGYVmMwOc35hi7fDHkT97++MxmAy8gPL5griHnOMxmMxioM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CEAAkGBhQSERUUEhQVFRUVGBgXGBgYFhgYHhgVGBcdGB0cHBwcHSYeFxwkHRgZHy8gJScpLC4sFiAyNTAqNScrLCkBCQoKDgwOGg8PGiwlHyQsLCwsKiwsLCwpKSwsMCwsLCwsLCwsLCwsLCwsLCwsLCwsLCwsLCwtLCwsLCwsLCwsLP/AABEIAMEBBQMBIgACEQEDEQH/xAAcAAACAgMBAQAAAAAAAAAAAAAEBQMGAAECBwj/xABIEAACAQIEBAQDBAgDBQYHAAABAhEDIQAEEjEFIkFREzJhcQZCgSNSkaEHM2JygrHB0RTh8HOSorPxFSRDU2OyFhc0dIOjwv/EABoBAAIDAQEAAAAAAAAAAAAAAAMEAQIFAAb/xAAtEQACAgIBAgYCAQMFAAAAAAAAAQIRAyExBBIiMkFRYfAzcRMUobEFNEKRwf/aAAwDAQACEQMRAD8A8SkY5ONYzEkG8ZjMbxJxmOlXGBcNOH8LDEBy0nZEXU5/ov1k/s44lKybhqVCsKwRdi1x0uBA1M0dFBMdhhlw7hatzfIDHiVdNNCeyqTqqN+yD7gYnp8MrMIQ+HTutnWBfys6+do3UTvsNsMUyVKg6/aM7gQGVSNJA6Of/wCVHuMAlkSHIYmwwcHqP+t3AACsVNRVO0glaWUS0wQG7A4BThig6UCOBGqqzN4YO9gNJY9ALk9FwelSnIVlsolaayXLbnUSInrABPfvjQQ1zp8ijfSSAq9pJ2nc9ZwtLLvgaWNCxeEoagKnUpIFl0EncjTPKP8ARjF2y2do0KaoiDVFwCI/OzE/faekAmIR5TLU6baVXxqlhEnQnqwgBj2QWHU4zMZFn1VtS3N6mr5gehNzHlGkEWgSQTgTlILGKiMs1xJAAp5iGnSDqCt3bVJZvVpI7iIEWUXUdU6Ep8xM/O3zNYlmtpAE7WwqyOWJWSIU21kbewMAtsIB63IGGmR+H6jQaqvonlpjleo3pN13uxEAREmMCqTe2X7vgr/xA5q1qVMaVCeIwEyzPywWYGWdjACrtsOpwq+Jcgi+GqwAWAUTIpRyurwCXYMQS1xYgSIw3+Kq70c2oXQpp0iAtJiAgYmQGB1E2uZkzvhF8T5bw30eI7zocyIB1Uwync7K0e2HMTapCOZp91ifL5PUCVWdFNnclo2aJEx3Uabk39heK3A6P+FIDALAqKwJcKArDSSBbxKkcxi40DyXowcxE20xA9y1+9zN56YtWWrQmhKhdXBLKFNJU0qCTfzEKoB72AM4Nkk0Bw9u7HXw7wU16KsWFqWuYkgKggXEaRF4vMAb2lq8Q00DRy5YuWfU25LuBrM/sogFutUdsT8BJOSy9NFOqqpVmuAaaPaTO0g7RZN4GJsrlNAWrOnS5UXHMSoZJP8A4Y3mLQB2wipdsq/f+TQUbihFUysIz6A7KtGmCf8Ay0Xw2mdkLKBPoPXAGoB2quGfTTZwQpARlEowO9nAXbqRi65zLB6IpIPCcLUWmGJ+0pjRD/skkAncQ2r5WOBq3CWehRQaQ3h3psCNTM51LJPm5HsfvwLwCxGS7u6TKywtrR5/xDha08uNS6awrVEbmmUVEi2whtQnr9MJzkG3g3Mdr49gPwh4mXNZRpZ9BYsLqob7UrqHLLSwPZotiqZrJI+vQqp4RzHM41EIo8RKZBuzTqUEyd+i2OsrfCFsnTJepR8xw90VWZYD6o/hYqQexBGx9MD1KJESCJEiREg9R3FsOOL55qzS3cn6tEn6wMQcXz5reGTJKUkQk9Ss/wB8GViMkkLAcZqGMjGoxxU2SMctjDjRxxxrGsbxmIONYzGYzHEnWMjG8YMWIMGOgMYBiRExJB3RTrix5Gl4VMmpy6hamQwapO2qI0UvS2qLTuI+D5dVXV1+9MQeymCVPqoZ+wUXNh4L8K1cyzOo5QTzklFHqXaW7colu5GByaGccHyL0SrVca2CADcgKFSPKqjy2HlABje2HyZAhFSjTqLOlvFYeYX8ogsbkEAXt182G+V+GKGWUOWV2iFZhy9SWVD5r95WxJ1bBpod1LkvUeDuQIHcyYAv5dr80+UKzmnqh+GNrbKy+TFJSsanI5jtANzJDHV7E7kyCRYzI8FDIHryEmQggCRaWIuT+d4HUBhkuClmk02Ykghe57RvI7nbtsMO6XAyUao9MVDTuouABsQBvpETJub7QYXjcth2khXkqJZXFGmKVMypJUaqhnyg7KPQepaYwRRRTysk6LCQbmJhAb2Fy7W7KLYKq0ap0aQQNIBIsFk7DsLyY9BtvrPcOdCVnSA2mQZZz5oAH53UR9Tik0+SypaAc0Sp8V0upAUx5B0hd5vb6+4Jz7Gnl6deGVippNJEgiSDvOp1j1gGd8QMKdNFLybki8uwPbtqO5MWXtYn5Gv/AIrJ5hdK8pDKsTBWCfUmCb2N8D7db9Ss5U9Hn9J5zVZlZFZVpqKjkckKS0A2JMxtaOpjEX6SK1JmpjLsnhQG0AyRUK87fusb6jckk7HBC8BeuM7VRoWlUQ6SoJeHNMgDcEAjlEzIHbA/x9wqojUGelTphqNMAIxa4k3kzMEel4wzjilKP30EMs20/vqUwDvbkKiPrE97nHonw5wdXqqoekpJVKgDAqaTGFRSTJsTeZBsdxFMOUZikrEqNPLp1Akw3rJm/wDbHof/AMvcwiZddFNamthq3bRIaXPl0jp31RbbF+o2kroFhn2t6IeC+IaCU6SAtTNalO+gGs5AMWPLNgdut7sOF8PpaqquAEKlgQSTdlQFujWCmO62OCvh7hoy9OtTfV4i1KgqrtNNgApG4EhptYAYtOQ4OtJmYALT0hkYoJA31MSN1sAO99hgT82vUcjkqKbKxlvh1k8NjWpk0yG0XBRmOqBywRAAgWsZw7znAleqFpgQaWkMFZtwSCGNlgqCPrieqqljosNgzNJ1KpaBykAwN8M+HVtVFSSXKhrKS0lGtLdd7+/pgsYqT2ElkcVcfti7O8KapSq0S6sPCVG1PJI0EGLWvLdyReBvQuJcCoU8tVesWeqTbRZaZcSzG/OTCqWiBIAxdOLqzrUN2plxYW5dWkoCQRcqBsSS3rhPxZDVVaNMqKaUqiyASAHXSSzkzAkab82kGwuCt+hMU69zyXOcI1FfCE6ldoJuCk6l7MYAIjfWBvgLP5SmtFSty2hg3W6stRD0IDoGUxs/rj0fiNehQFHK0CjipVVmrRqZaqMOXVsBr0ghRGlrFiZx5dmmnvHQdgTP9cHg7Rm5oqLF70/9fliMjDOpV1UNJ3Spy/uupLD21Ip92PfC44ILMjjGjjo45OIINY1jeMxxJrGYzGY446jGxjWOgMWIOlWcMchQXzOYHQCNTHsJso7sfpOAqdO++DKStPT3xVsstMtnB3UkCorQsaaNOQJ2GthLSZ2u2/l631OLrRpL4sKoHJSUqB+8zbethA/bx5rwyoaBJdeaQALSSQLCJ7iT6gXNg4p5/nD13MofKnRt9Kkk8/d76d5ZoGAuO7H8eRUXOidR8WsF1sZ0XYgHbWW5nbaEue4UbPKVFoJdXQ7y2rVq6tAQibxJIjpGEHw/mqCKHq+KHI+XTyDVEJuxMmJ31GLtqi1cPXKC6I+r1knULmCSQT3I9L4A8fqN9+vc64Pwx6Z1qxg21FWU6OwUiQo3teYM4sWWyAXUVjmMncTeZjC7JcRkkI2rSeYMxP8AQ37mfXocOaVYQCPI1wR0Y/3wXHFITzylexdxdNIptcG6wI23g9wPX3jAHHOHAsaipaCPS9yPSYufU9SIsDUwdQB3tPY/6/ngHj6MdzCAX6yR3FgfqcRkjpkYcjtIptTgauNdUwTcX839h6/h6GfDNNUqkWhgRawVLy07zeBP/SCuGqtAYtNpOy3i3Q7RaBbrgHiObFOjXdBLKjkteFUKVWIsYnvvJvF0Et2Oz4aFXwbm1XL5k87MfEelBWxEtJXVqBMC5Fh+aj9IeeSpWoukhzTQspgBOWYUTAB1TcdOs4efC3w14aFzUCP4Id30iEoVkkaS3zidMAdTPy4r/wAfoo8E0syMxTIsdWoh0VQdQJInmF4Hmi8CDwr+QQm/AQ5biiVcrDBjWyy0BRYL5UWo2rVcgjU6wTfYe/rnCeMI9ADUzB51NeEcrrKLayAEgXlSAPbxLh6MqlqdVQRTp2XSp5qk6TPmKkBibmNOw299y+XZqalyKmpgWUaSF1DoQOYAmYO/54jIt6BRfuB5DhdOpnMxYMB4BaZBkIRcbE2B/C2GnHM14Y1C+k3GoARFtV5IvsN8JOAUxRz1dU/VVKYZZJksraTHfm1fiMTZ9qi1TU1CppBVdwCTuGCg6gJ6kbD3HOSjD9l4puRrN1UldbuC8MiAABBJAm0gHVHe98F8BoppYo0i8AASoPNp7EHofp0xXuIcSp1W1lTNkYLYOWO5PQWmJkwItcNOBViNZMy1OOkalfSdthzTHQHBMUlY04vsoMzHhqVDCUPkWYC2LMxO9pknuVi+KF8Scdp1qCqhIo0qoDcp1PFxqA8oIECFYLygxjPjjjJY+FTMgGHgXPMYX1EySO5H3Ris0uJq1IUnmWLgdBqUo6D1uGWf2vTF3JPgsvDyJyumrpOo+Cz1ADPOUZSRNomnTJkdcVzPLpYiTAYgeoBsfWd59cP63GCSxUXYGTpBMFYmI6A/nttjnJcKSpSqNUIkKzLe4ZQLEbaSHD//AImwSE2+UKTjfAhfLBst4kAFKoRjN2FRCyyPQowB66o+XCphhvSotpZFH61VKg9YqwGBNoBDCZtJ7HCqtTIJBEEEgjsRYjB0KyREccnGzjWOKmsYVxmN68cSaCHG8YKmN4445x0Mc47GLEElKpGDaNbAKjBFNcVaIuhnl6rEwgJY2EC/07ddu5wdlWRHHic5XZUa076dQ9dyvrB2OI+H1GpgLSnxXtqG6A/KsfOevYeswfwvg58bRHOpPmgKoAnUTtAF+2BydIPFlh4TUPnqXZvIoEGYgBF2WAYE+UXPrZOF8Qq1YSzhR5rghVFlRt2UdzMydpjAuU4MU8oLFluzQukDedyqyZLNvq7swDrhWTgBFl2BGoyVURY8vXc2a1jacKzl7I0cTfqPOA5NgIl9pk2JkbMCAY2No2H1sFPLkrCmAIkEWI6gWtHSNjiuJn0y4CjmcnSSBN55tMbDa/phxkc6ygAgTtoHeOhNzHUz162waElwCzRk9oZUaAQFibWJJHUC5+uFefz4iW+aIBvMjYD63OJuIcZIEKBJMAk2jf8AlB9mHXCvNVXnkPppLXG5IvY+/wDbEZZ0iuHG7uQpc3OnY2JiBtH4RYenvhR8W0AuSqqWh3jueVAXMgdNNMrOw9pw8dGJAblAIkbSSZ5e56AeoxUPjPKPUFINqUVKjfMsEeFIWZhZZ9PMY5WOM2/FbHcjSiUdvi7MeD4IqEIGDKATKlTI0kmVEkmBYk+2F5zLPpBLtAIUTsWJPbbUZj8xjKnDHADwArPoHOpOqxiAZsGBmIvj0DhPDsnSpZhauWqu0U9DbMutAAwFhBqhxIBPL1w5lzQxq0r/AEY22ymZNrVi6PITSNAVQrghQWGnaxBiCSd5OL/wL9ItREUBhuPEWoqhb/cYMGVQZIUiwJv0wP8ADWRydN3GcUVA6syCAIBIl4hZBtp3Ig2GFA4ChpK4FRGbZGQ8yrIZwxaBzaVAIEkj3wq+ojLe0Fxx9D1Bfiqh/jKDAKzPSdSKbI0VGIqQYPo1+pw/zMugekVkrIUjzLM+U7db9xjx74VzjI66Qrr49DUwCsfEWpdVaZAKFmt0U9ji45/MFnqwXBphgiyQfLVUW9lBEemLKXd4Q8MaltFkotRqBatZIMqJtp1nb1nb8sK8zxukiV/BDGwAIgQWPQk2835YEp5vMFEQIxAZGEI1mBWbgWG4/HCTiNMqa9NVKqBS3EHSo9fQH6n64I3S18jEcav/AMEPFsuTTB25qhNpIUIpO/YKb+8TgXLZqadRWW+WaVmDpFRHBv8Avqje+CVJFVCdmWoVUif1lHVsB0Bg7m4HXA7Zgaq6i61wC3oDXKKR2hiDHYYJhjS2Rleyp5mu6QJsyK3pDDttIuPpjEzZSg5DFjVZqbTeJpwDO5kO3+5645zNNm0sPLpVJ/aADEfngZ6wFOohETpYejqdNvdXafphhUnoRbYXmM6oeidIgutTQNvDrqBVQdl1BoHTUcKOPD/vFQGZDEMT1dbMfqwY/XG6CB0qAgllUOpn5EMMsTGzav4PXHHGsz4lXxPmqKrv/tCvN+LSfrg6At2hecaONnGjjihrGjjZxrHEmsZjIxmIOOxiRVxoU8F08qeuLNg5yUTijTnDUUQTMBZOwsB7DpibhtFCrAi8SPU9px0aUSu5Hbb6HqMBcrdCn9RbaQ0ytQUF+z/WNux+RT0Hqe/+WLDwZKVNPEO5uKZM6mEHczKAwxmYsWkDmqmUpEEHVpJ2J2J97z/Lvi05ThZLK9QCiFAOoEaCs28MgwHLHpIJJ8uKt7H8HdLksvCMxUqA+K2lmJZv2ABIJ9VGxM2JAvctaOeFUmko0KOXtIFvWQwBTU3dY2IwiyGf8ZQhiiZ8u0U1OxG4WRdt1ItKzDfJZfSx0AGRZthawQxeVIIjcaRuTOApP1NXGvDyGZbK832pAAIt2tHS8ErJPYTid8yVdyDeW0gkbiABHfUxb+H64GqTU5hMMrET1tJBA66lP0WMStkzVcGCPtGLfXSQP4gBfoAepxHC8PIevcOqsxYgbaPSx+Uf09icdVGRPUkn6wf6mPpHfGZrToCr3knaFM3PawgfQ448ENVBjoIA2VZ/mTtvt7YpNPkqv7Fc/SMC2RbSSNDozRMG8H8z6bY8VzDY+l8xkKdVTTamHR4UyTBFuupZvBtOPnPjlNDmKooA+HrqaBdj4YYwe55RM9sEwqrTE8++BZUrEmSST3JJP4nBKccrAACq4AGkX2WZj29MAtjs5YxPTaYMTExJG/phhxj6idBL8ZqsZao5MabsTyzqi/TVeO+OM1xSpUbVUdmaAJJOw2/l+WBfCMx3xz4eIUI+x2wzLZxkMozKe6sV/kcXb9HnGcz/AIvkrVIIZ6gLTIANzq7Fi0+mKFTS+PYf0a/DCHKrXp1FNWp4iVFZtJCgiUUGxlSGJ9YxEopIYwq3sYcR4rXZgTVqaE16uZrkopFhvB1H6YHzdcOFVjHi0vFqXMqqqSq9T5lPrCnDHjXDmVGV1Kh3LNF9SItMQsdGJACi5ufTFfzIqVnLLyi677v4ZQL2AUGNXlmThWq0zYUVVxFValUq15UHlUKCp31LqUKSIWQwufLqv0GBeOAAHQVmFIC7JrAcj21C3XlvExiyJVVYp0k1OKdMObrKLUUWY+UKZY7Em7GxXCviWVpUar8gfQfKAQi0rssD530KwiQJUC5OLW1wBnjsp2WKrCsJDVKbQSACFJVr2iVZpPt2wpz1MqxBMwSD7gkdfb88WjP8M+0zJ+emxYDuvjFSR+XXrjXFOBQKUETUZ21CfKcvTq/lzLODKRnyxNrQhylDw1V55a9PMU22sVBt+PhtfCRxh9nslUSlSpuAOaowG55hTHTpIIjvqwDxDIaGKmzLyteeYbxaAOkemD9ysWlFpCw45wQ1HETJGJBkZxrHRGNHEkmsZjMZiDifDRRYe3/XAFOlOG1Kjyie2KSmgOaDaRmWaD1wfmKcRPUXgj/QwNRpQThitYKgJM3uARIt2IIGBSe7RnTTjkQTkmvFKoQzfKwsbdSJXbqygADD+lxWmF8N0XwpmdI0VniCxAPL6QQQsXBJOEmXz9GCHD3EEilSNuoldBvbr/PDPh+Qy9Q/Y5k02IM+IsCI6gm463Y443umi/8Ai19+Cz5TIU6il6TEMbEkj6LJXyQLAgiABOnc7L1GUaNJgkhgbEkCNQM3awEybaZ2Jwo4dwCqHUq6eGn3GnUOvL8rubSpIuBBAw41sTNSmAq+YjmQrEaJ3UXgTBWCQIlcV7a2a8IetUMqKh2UzbzN6A7DpbWJDdyJ2wVSzYNTRcAgliNwTb6d57+hwtXO/Z6qZnSwN9xJ2m1wb9iWEyIntaSkVNM8xCEddKAEhe4kgDqNR6C3LZLh7ktKXFRTET0sAggqs9tIv6YYVl5woE2knpqv19No6fXAlJ2Kavvclpid5A3/AOnoMH0MyVgDsLsRMkD5ZnfpEXxalQOd3oXfE1c5fK1qzGClMqnUlzZdthqYdtsfP/8AjHQMqMyhgA2kkalHQx0nHrH6W+IgZenTvNR5NxdaYnYXuzD8PTHk+eosnKwAImY0yDNwxF5BER02xaEUJ5bAoxevg3idalT8Ok1RabspYAVjrJemh0xRYLYkHTM+p0g1HJ5JqjoiiWdgqjaSxCj88ekZX4EroaZNCl8g2pXIZQT+tH3D2mTtqMdlqgWOLbKtkeJ16SKKdSppLtdNanm8IMqnwTDDUwJBN7xZNdazpPiFtUluYm+7CTuq3v29sey579G1TQCtBAeUQAggA07j7eJOiD3v1aR5z8XfDFTKVQlVNBKggcvTlPlZuo3m89NsRCr4OktclbpVCpMHcEGQDY26iPqL49H/AEYcTBp1qF/FnXSsCOZYcEfwIexj8fPvCMxpkkGO/eRBvEH88PvgHOeHnae32ganJMAF1sTvIB6YJJXEtgdSR6iq6V0qzEBlhi0jlIYG/KSSWYkwt9zAGE/EqiAFVZzLhNaqJZYnQqRdLfNG0jUIBZ8QpNUZlRop6iYprqYvpJOr5RZRaT0kHHGn7HSKT0+YgkuKZYBRu0ao5jCwsdCu+FaNqIC+RLBdX2TKKcLrBZtKrYz+sI2DGRBIiSDgfM5QlVqpTXSxmXJBVXqM4B6wHKNvcM1umCq+TqU9IoqoEkDlBYFoYgl3kgwSYGr5gCASZM1p0AurMlWmoqcyGC0KTAkE6QSfVR94HEpHNLRX+I0Gp1FYXLBDB3iUYgz/APbE/wAWOeNAJoaf1IPKeqP4FM3G0B49ie2GtAAOVYQGSstzq0VJc2Np5hY/dqjvhfn6AqVqKNZaph/SmrLVc/7tOfpi8eQc8fhdfABnsiRXpEwDl6YDSTHilVqgn2es5P8As5xXKfDTXLuASGOmmD1vGpvQCSe7T0V4sNem+YOmdL5p3r1DHkpsZ27wVQDqSRiXiY0EZbLANUIg7RTpi1z27zv9T4k2LywKt/WU3P8ADdDKgJqVW3A5pJGw6+3U72BGF+cyZU3gEk2BkesGbgbA3mDcxi3hfARxQh2uKuZeyAndQTv15RLN1m6Cu5nIvUmozSpN6tQ6FP7pJlv3VBIjYbYsnsRy4kuORKRjllwXVy0CZtIA5WAIvcEiOg3vfA7i2DJ2JtURRjMZjMScMqK4a0XsMC1kTUfD1abRqidhMwAN5j0jBNBMI5JBu2wmhSk4Kp5ME3gD1aP5An8sT8Ny0/hiatRwCOXdC2RKMjKAp7RTP8FRz/y5OHPD8kRIVGE7x4tP1+4AP8sKKVBQJMgd2cIPwAZm+mD8mpkBE325dM+2suxHsmDKV8Gh08r5SLBlsnUA5GKjqPHVt7XFQG398O6OXrhRcE/eUFSeg2JBAv0i+EWVFRFBZlpieihmP1Y6Qf4QfTB1PLF71GeJuCxLExMQIRLfeBPWIvi6ejYS0M8rw6qSUKKQwIYrKEg7dlBXcEjeNoxNXynhBFclQpOrlYkHfzISB/EI27TgBFpoJnSDLBVMltJuTpEtBIABYDU1hbBQo6l1hQGBALt0tIYyTtMbz5eknFaZVpp8hdPOgyE0lfLYgnv0YXne+52teSgYN2kgbBlWWJiSAdh6+wxCnEmpLzsXIPmYDSCBJjqkAfMSP5YjzeYUMzVVUgyXawsskntsCev54m9oH2v2PN/j2v4mfWkPkCIZa2o/aMJ9iFt2xWePZrVUIKqrAAMVYNrmDLEWaIAEdrknBWZq+K7VKkpOqqYG5qk6V3XSNC9JMbC+ElYtAn5pYXvG1/wt7HDEVsSyt0/kdfByas5Qv5XDXMRol9/cdse5VH+wpGV3cgxMmQBFgd27Y8e/RrQnMl9RXRTYggAnUxCDew3Yye2PVs43/d5c6YqRLm900iYi9iIudonbAsm2FwR8CfyWzhWcFWkBvAAMEG309P548y/TVlOTLuRzKz09XdIVlnufNiwcP414NQATDErfdmnQIA2AgST+AvFf/S/mTUoIZkDRU7kB9S37AEwP6xaIyBTwOMnXHJ5PRos06QxAgkCbDvYGw72xvLZ80ayVaRK+GwKsBchW3vYkix6Y3ls46mUchiCu5uCCNNj6Aes+hxldS1QPWhNRVmCiCVLQWVdpF5HcHB09lFHWj2V63jAVKMOCHOlhURuZQBEFQZEWnqYnAbZOk9IqyBdWya2WfRdcA3A9PfFe4DmS2UpMlWmr0gUcPqHMpCiSARBUJuOu8i7pswK6FVemlTeooqBlaSCSQYEG1wPm9ZIDXjwmjnNZVqcDQxEKCpUyBZpGmNQBM2NjJBQ3PGYWlVQ1ABUVkQMyPMquxEah4imCJAmI3GB8tma6VI5CAZ8IklTAtpDKFU2A5TTjucdZqiyO7IlSjU0ISxUlSx8MmX2bcgh7wLuRjvQvbTpojJCqCHDQofvrUTSLgi16ZpGLfqiehxCeY7AkUPCUft5hzTP/AOunUP1wD/2oNY1KBDHUsW5gVcdJRtWroRzA7gnVfO6ajJSBLa6mmOi+SZNhpTVzGw8UnpcPe7L90aphukU2coZLNGsjYLZVUX2mfdyTJ0ghZrN06QKKgdzAamLS3Q5ioOY9/BU6j1jbGI4IjUWaIXw7JP3fELKSL38IMTJ5rkYjfLPo0u2ineEU+Ag9mME9R5UBkzO+CR+Ss2mvD/2LeIZhdQbNVFLLZU0g6B92nQHJTA71P9zC/PZ2oftKdGokf+NUBd49GZYQeiYa1VyyjSlSnStfRXQE+7qlRvzGE9fN0ATC0Cwm9QZitJ9yQv104KjNy17r79+BHms47tLO5NxzMSYPST6HAbnB+e4n4mmadIBeiJokbwYP+d8A1okxtNvb8T/PBUZU0r07IsbxrGYsUH9EYPoJhbQa+GVBsZuUdgWHhCj8sd5tAMC8NriDjWYzMnCuOL7jP6uVSoIpOOmlO7dfxu0/uxg6jxI6dNNFUEwWKklj2CCS7e5c36YQq8kC31MD6ntgl8/0Q9NJYiJX7oHyJ6bnr2wxVMJ02ZpXY/HEBTiAalYibtJUDqxHKgAvC36ao3JyiNVMVGOlYDQNM/NpEeQddABIA1MNRUBHlKoSPmZuaG2MH9ZVO7KD5acwTcnu0qcSJRUpXepyI0CVBIYsI2kQ5IjzU/uk4LFm3iydy2PxmF3sNbLTUREU0JICi8+VrSdgTpwQ2aZ1ZAJClIS3MTylWPUnTBOwE9sI8vUAcIu1Om5n7oICAD10hXY7853JGHPHswlJaaUh9o+XJA/aOlyT6lYHoLYKmMOStIlTOq6zqBUkU6Tm4YsQDP7Jbkg9FHWcV74tz/h08xTp6vEzTrSFKZu0ElAe4IU+pHpjvNVQtVMstlVg6x2DgufoSW9lbuMVD4v4qz1qZFnoUUDG0+I+3v5h33xZbZTM1GD+/fcW5PidRKNQqEIfSGLaW0hRp8hsVgxMH6XwldAGjt6g9O4sffE/EMj4RS/IwkGe24MbETt2Im8jAS3OCr3MrJJ6jL0PQv0dFqau6i9R0pho+6NRvuDzAj2NuovbV1GXMuSEqISdzqZanl9SSB/lvQPhTOmjl1C3LlnIJsBsJ7eUH6T2BtuTzgpZSvUdZ8PwmmBZtcBfeWknuTF5JVcrmaWKo40/0SVa41NEa10oRuFqPyhD0JVWNtgSSd4ws+KYq0cxuZoCos7/AGLtzHreQAOmruTELVPAo0wSPEnxXP8A61U6RvaQGYj1pk7A4I8Jq1AnTy1KIpk/d8R/sl7hdiT309sX0g8ncafNf5PL8vVnlMWIhj8ok2vYKWIJPTTPfGZqm4GlxyjXaNiZuTuQSbE4H0XvaLn6b/2x2MkelzGqNpEkHcyIjY9L7YOY6k2qLh8C8efWylQ4qVKTMBTDGDKMwO63FMk3EjFkq5yqoOh3BsFDDLrB3jrKtpiYsQwgDakfBnGlo16XiJrp81Jwf/LrERp+6Q8sPfFz+IeFtRKRUT/DuvIxElkkASphFdeWZ0377YDPkf6bInGmaavVrSpImLEhGiReT4OkEERc3i+IDUYuwApVCbKwDMYXy6RQC25RZn6dMdZ6nTlXq6nZWZVUjWzAPClKflWSwFlnynUN8cV869SV5UEHUoMgAC5qP85AuQOUdS5tgbHlvR1lcwmvVXFJhSAZoBZiJjTLVHFza5MdpgEfiapWepUy9JQC0GlpWo6weiuCr7HpqsbHGq9FQadFBbWr1W6sRzQewVAbdCfTGcMog5goTHi00qKf2o0sPqU1A9GRD0wD+PxWQ/YGoUqdYXZyRIIpNTpOduV1009UdNzc4GzvA8qh8r6vu1Gak/08VURvYPPvibOZlKjFq4IH/nJIqUTsQ0frKQYx1KyPMCs6z1TNZdACRWomCrrEgG4ndSsGdiOsjDEdIHJpp2uPi/v9xLWyuTBhvHpzsXQwfYrUIP0wLUyuUblFdkiYLCVk/uhh/wAQwwTO0qqsoWAwlhSGk2+ZqV1aPvIGI9MJuIcG0oalJ1q095EBhNri9vYmOoXBl8iGXi4pNCzPZM0zEqw6MrBgfYgn8MDEDEi1IsZKzJExJggX+uITgqMuVXo6UDGYjxvElRrlhhjRU4Byq4aU9sZ+VjmONh+UtiOrgjh9QrDAwVgg9iLjFr4vTp5/LNmEAXM0RNYKIFWnsXA+8vX0wPG90J9R07lJsQZL4detRepTdGNMFmpX16Buw6NHUb4W04EEiY6d+23TE/CeJNRqalPQqw7qwKke0HF0+E+DUc3ljTqpSQrASspGtWJgax8ykkDrEjbF2+10yMeNSrt5Kf4kmGM/NUO2o9F9ALD8TsowwyucADsDBjw1fsWNyB35i0ftDtYxfhFRUehUd6ddSQJTUhI2FuYA/eg77YX8S4JmKKqj0XUKTJI3P9Rc37EY7Q/jnKG2FZXOKUrNHIoAjqVVXKoP92nJ6kk/dh/wwpms6zNU0slQrTBHKT4a0Qu8gHSSP88VbI5d6ieEikxJgLMk6ZJHsrewOCs58P5qhTeq9GoqEhyeZYGsHzC626+gxNh/5uCXi3D61JhUdGU0ddNmiQraH3OxgaTfcX64p3HeFVFp0czUZQMzrKLeRTpkICewiw9FwRneKZl6jp41UeJyMr1SoKiwVyzAWAA5u2F+YrM9NNVRy1NVFMGTpQmQF6KLsY9vWDRlQvlyOdgFbMM/mYtG3a8SewsBf0GJhwuoKa1SjBGJCtpOksOgOxIwMuXaJiBDMCx0hgsDlnzG+wk4uHwtVfN+DlsxVdcpTZ2DSqrTCIzudWmCdt9pPfBXJJAIvuew7J8LeiAlRCjLA0tYyDaZ9YI7k+gw5yOcFSlmadytJaUDpVcV0JI7gvpE9iMbHF+HVFR61bNv4KnWWqaWqsmnRCzOky0Gxtc4W/CFcNUqNTOaYaToAdVUMhFQeI7jQtMEg+aZXa+Em1bkx+GSkoog4xSrDNCnUWDIIVrSSpAZuwMkwbgN0nFpr5CpkWCVGFUvQK6aYLMX5TTaCBfxFnvyk4rvGMmKOZevma9YozF0dSlXxXAnSWQFKbTFiNjthrW+JMnWelmXzWcDBdDPFMFHVV5tATmWasWHfti3cpJNFXkkpOzzzivBH/xFZEpudDMY0kwm4J7CCDOAEyBJ5StouzKtz6k7fXD/AIZ8Y1so9V6ThvGTQzOoMjYexgTiD4lyFOmQoy+YpMVB+0qK12KkGFpi2mRE7uO0FlzqkKTceUKM5kauXc03GkkKbEMGG6srKSGHWQe+LTR+IWqIqU1kqxqh6mmKRPn09KazF43AsSbrvhvI0lZXzHjIQdVI+CtSm8QYKvGuewMXBPXALtXpkLBQP9qq6ANWsSrARe3l7dMV7lJ17FseVw/Rcl4RUSitYyfEJQMxPiVbc2kEEpSAABm5tINkxGV3WxRCNZ+V6sylPr9ksF2vcIxJJEk/4Xzr5uvTWtUJpUhTVnbSgWmqjkSLsS0j72kSY6PviL4gBqGitBCyFqYNRFJAHIQqjlRSxVAbmNV8UsfjmvSKnVMLUYySEa53llZ2J7HTSYH1qeuIOKsaVag4MEa0nsVeQfoXB/hxZ838FVpakBq1ifEE6Aj6FBY9ISm8+rHvgP4rXKaaiaKtRhUdRU1hQtRl+VNJlJUC5nfHJl8mbWhPx9AlTWJVHuY+UTo1CxBKEhWHVagBkDC2lnqlDlt4Q5SpBKqWJKnv4LHsZQkwZClrNmeHoeGpmA5cioxqIREakIqoDudSh29wMU+mSZpEgvSkITs9M2Kn9kgj2BBt4eJXsRPLbtffgi4jkqdYeLQ5CDcEwUcXhyLD0qiAR5gILYR5nO1Fczy1BIYxGr98bMfUi/Wd8E1nNCpKGzAESbgE7GNnVgQexWcAZmvqOoCCBcRIEdh93aB022jBkhDLlT2tP7sGrGeaAASbA7HraZAv1/piEjEhJiOnb1xwRgok3ZzjMbjGY44cZVsHUquAKLDEqvhHJG2aeLQ4ytWxwbwjjT5eqtRIMbqdnU2ZW9CJH1wFwgkMCCgi/OJE+xB1e0Y9KyK13Qf4yllDSOxqotFo7rAV/wDhwCLUeSM0HJ2jzrPUVFZhTuhMpP3G5ln1AIB9QcNOBu9NtyqmzGCeX2G56gd+o3xZMxTyFF5pipUjbmCgeklSWv1IGCm/SmiLoTLhR6OL+80zJ98T/NGegH8Dg+5lnynxFSzGXNReUt9jUewqKWEU3LLsC0A9ObHjOYzTO0kknubn8d8WXJ/GtJq7akCU6vI8ACzbMQoC6lMNIA8uFSpRWoZlgpNlMaotuQYH0mMcsiXKLSh3LTLL+jHLVDmdQBIVXM9jpIHtfBnxLkc8mRrNWrELYtTNUElJv1mJgRN8MPhTjrnL1mASnTpqQiIIEilUqEk3ZjyDcnc486498XPUpFHWkdQCg+EgZQDPKwAI2/PF1UjvKtlTzWbYsWY6iTJLSSTMkkzJmcQniBiIX8/79BYemOK9ScCzhtRTFbaN1KnoB7TjKebK7R73/vjiccumL64K0THOk/664Io8aqKhQMQrRIBIkAyAbwRN74W4wY5wT5RybQw/7VfSU1HSSGK6jBIkAkTE3N/XEa54gyP5n+e+BFxvXjuxHOTJxmvT/LEtPiTAg3t+0dxce0YD142HGJ7UyLHa/E1QBRLHT5dTk6Y8pHUFekH02wKteTa31npHbC9WwRQN8VWOMeES5t8l1+GkfS1RUYiQoYAmIALGwt8pnuR2x6FxhKjZ5qlGkal6bA+GXWWprANoIGpj7gYD/R3mQ/BswitoejVD6g2ggMFOotIiwYb9MMeHccpVmAzOYpM4I0PTSrrVpAUFtIVx6GffC8vMOwlpFu4zlivglNanbTTqKkxeJYGVEmwH8sVXjHCqXEVrmkpo16UM6tpIqEBgDqFgxnf2w+4pVqeFVNGqjFMy0q8AQR+r57EgwRcemBeHnW9QV6RoGvTCagQwqS0CCJlriLzzXmJxDdPR0do87ymUqjJqFUlWzDAzYCEBX965bbFJz7mnVtukBZ6qByz3lIB9Mek/pNyngpSp075cKGpkXBa+pidixJ39BjzDN1pNxtb/AF/rpi8FtsFlyUlH2BeIXZmWSszJv5hIBPeBB9QTgKoewAsB3uOt9iY6fywTVIt3/p/Q/wB8DucHQrKVuyBhjRGOyMajFiLOMax3GMx1k2P8pwtm6Yar8OkCThpw3L4Mz9cKpx5zL1c3PtieqxdNCMe5lepZp6DTTOltgwAkfun5T6i+OMzxhzuxJ6kkkn3J3xlKl4j4W5xYYjDkEpOmZuVvckEHOseuI2rYgQ45d8GUUuBFtvk7InEtOsVwPSe+JWviX7F0W7g/GGbLVKCwNZ1FmbSFBGgydgIJv6x1xTeM1B4rBH1qtgwBUN3IDXAmd+gFhtg+mnIR7f1wnzSXOIweZk5V4UQTiOomOjiVVkYcuharBQmCqlJAQFbUIB1QRcqCRBvYnT9JFsEcMo1C/h02C+LFMyQoKlgYYmwWQp+n0wTxTxVZqFSorCk7rCaSkl9TFSoAILCR+UY5s5KhW+WWT5ovG0z0B2HvH0wTlHogguhM8rgDZSbvTOq1QCwDAr3wwocDqtT8TQdEhdRIA1MGIG9p0N+HqJOyPwZUqqjCpQQP4gHiVFQzTgwZ7kwP6DEd69WW7X6CjiH+F1utJanhqWNNyAKjyLCoJ0ABvuiYnqbLawp6ZAIdmaVvoRbFdJJLMdxebDqcWDJ/ClSsGKNROlC5BqoCAvSD8xMAAXM4X1/h+soqM9KoopEK5KHkc2VWmNM/6nF1Je5Rp+wqpKl9WrynTAB5umrsO8SbYi04PyHD2q1Vp0wC7kKoNtTEgAXtckDp7jEmezfIaRp0QVqu+tFEnVA0hgYNMaZUDvvi1laIaIokS2oQPKOpts0He5MxEDebd54UlqstFmamGIVm3ZQxho0jTIix9cBRgnLcPqOrOqkqhUMbW1khevUgjHP3ILT8C8dp0a5FZitGtTejUKidOsQrR10kAz6n1wRla0ZlVRg0VQAw2aH0gj0O498UxHxZvgsF85ll/wDWp/gHB/pgUluwkW3SPV/iTMBci4YS/imu3tWq1UU/ggxzwtNGWRaeYJVSWzB6UAaZ1aG6sFJWBPMy7YRfFXGFD55GNgtBEHrRdZ/m5xXPijjT0Ka5JCBpVTWI3NV/tGSey/ZqR3p4VVy0NNpWyL4o+KRXryZFMQFQXCUxYKBIFh+c4r2b4irHlUAdO8T19cLq9TEIfDKghSUm2ENWBxzoB2xJX4RVRNbU3VbXKMBzagtyOvhvH7jdsdUeDV/ERPDbVUUVEBgakKeJqBNo0jV7YvXsU/YLUpRiMrg2mNUDvgninCfAfw2ZS62cLfQ4JBQkGCRF/wDRMKRWUaFMY1go0MaxPcgdnoeS2wBxZ5kYkyGcm2OjpZmGPNKLhNtnsu9Tx0hf8MU5qEHAfHcvpqHDX4cSK5Hrjr4ryvNIwwstdTXuhJ476f8ATKtOI2wQqY5anjTTMlohQ4PyqScCinhnw+hcYHllSDYVbDhlrYr+YpnxDGnr5vURP0BJnpE9MXSnluXFT4znGUvTEBWILW30zAntJJjvHbC3R5O6bQ11cO2CYoZb4lpLjgNhtwLhr1qmimoZm3JFlH3ien+u+NV8GZFW6REcsR3XVYqJmLG46zb8MPc/8NOppN4QoJVpU2A1aySBpZv2ZZS2km04v9L9G4oUFYnU9R1BJHNG8gzYHsB7nBHxRwrTlcuSZNJmp9PKecfhBwO2nQVw1aOOF/AGWIbWWdfApnxHckLUVucASByqpEXge+GT5TLLmaVCnl6HhGnE1KSkl2XWpYsJ+7b1OF1LMMTRWfPQFOF6a6jKbd437kXxnG+JaMwagvDtAPYAqJ/AYG32xbZdK2kgn45+GsqcsVp0aK1FiqSqKCFDCmwJF92/4cUuhwLLnIV2moHR6VhUbSykgCUNjB2P9sOON8XljVWD49JlZSZhjyv7cw1j94YrIY6SsmGIJA2Mbe+Ep9U29Ghi6NPbBcpwjL6XNRNUAgEPDBmB0nTPOFIJsR0m1iNS4PSSmWPPeI67TMbx69/rhiMrbHLLHf3wL+eT1Yy+iglaQmU5XVcEfTDP/wCGqFVS1KPKx3FiBY7HYwY6gHAlbhQduUcx6evfA54JUpVAHDKhPQkfT098Hvu3GbT9hBpwdSimhJmMo9FxIIKkEH1Bw2+DOLJl87l61UfZpUBbewMgm1zEzHph6OBEKwqc4i03ge+E/wD2HoNQ6C6im/poJgK0+jR77YZx9VGfhfItk6WUPFHgb8LqDMZx61SDTplszUDbMiEvpPfUxRP48VfiGbarUao5lnZmY92YyfzJwx4bm1XL1qY/W1mpr7UU+0N9paoE+ieuEucfSSMFiqdAZNUQVhjMplGqOqIJZ2VVHdmMAfUkYhU3wSEIjB+AF2z0ZaVE5anRYeKuXUiqil111gKTC4WUC+NmY1QNaXI2xHmOPZYPqMEjUoAKtFJkemUEM2gmmaKlgAZpt0Iml1s1Uqqq1HZwghQzEhQPug2X6YiSgZxR5EXUbLrnOMUDRUlF1FkdI0dEQEkBOQ6sukj7tUra5AfH+PDMUNMS5qKQZLEIFgzKiGYrT2JkJ061+ksPfY4a5fJy1hheeZx2WWO1QvHDWIBxmLbRyUCCMbwn/Vlf6b5EGT82CKHnON4zA8nLNjp/KiTgP68+/wDXBvxJs31/ljMZheX+4X6GI/gkVJNvw/ljkf2xmMxrmJI5TDbh/TGYzAc3lGOn8xY8ptijfEX69/fGYzCn+nfll+hz/UPxIBp/0xfv0Z71fdP5NjMZjbfBmdL+VHuPF/1dD99P/acVf4q/UP8A7an/AO18ZjMVyc/fkvH8YvyP/wBRlf3V/wCa+E3Hf1n0P8zjMZhXN+MJg/Iivd8ZS2xmMxjv1N6HBMMDV/6/0xmMxXHyH9Dvhf61Pc/0w3+KP1X1GN4zBl+VGZm8jOm/VL7f0wmz36ur+4P+YuMxmOxecrLylRX9Z9B/LC/O+Y/XGYzG5DlfoxJAqbjB2N4zBZACWjgwYzGYVmMwOc35hi7fDHkT97++MxmAy8gPL5griHnOMxmMxioM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holiday.by/files/blog/2beba55269ba0f7240f09146a98c9f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572250" cy="48482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0"/>
            <a:ext cx="83198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ИТАЛИЯ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2" name="Picture 2" descr="http://www.happytravel.by/files/images/itali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412776"/>
            <a:ext cx="5572164" cy="5445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Ital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96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7  0.075 -0.08267  0.125 -0.08267  C 0.175 -0.08267  0.22 -0.05067  0.25 0  C 0.22 0.05067  0.175 0.08267  0.125 0.08267  C 0.075 0.08267  0.03 0.05067  0 0  Z" pathEditMode="relative" ptsTypes="">
                                      <p:cBhvr>
                                        <p:cTn id="8" dur="5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5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43200000">
                                      <p:cBhvr>
                                        <p:cTn id="10" dur="5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ИТАЛИЯ</a:t>
            </a:r>
          </a:p>
          <a:p>
            <a:pPr algn="ctr"/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0" name="Picture 2" descr="http://strana-sovetov.com/images/stories/tip/miscellaneous/holidays/ny-in-italy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6191250" cy="41243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ИТАЛИЯ</a:t>
            </a:r>
          </a:p>
          <a:p>
            <a:pPr algn="ctr"/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6" name="Picture 2" descr="http://www.kultu-rolog.ru/assets/images/mebel%20iz%20ok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000240"/>
            <a:ext cx="5715000" cy="392430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upload.wikimedia.org/wikipedia/commons/thumb/3/3b/Brazil_(orthographic_projection).svg/300px-Brazil_(orthographic_projection)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556792"/>
            <a:ext cx="5072098" cy="50154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0"/>
            <a:ext cx="664544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БРАЗИЛИЯ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Brazil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7  0.075 -0.08267  0.125 -0.08267  C 0.175 -0.08267  0.22 -0.05067  0.25 0  C 0.22 0.05067  0.175 0.08267  0.125 0.08267  C 0.075 0.08267  0.03 0.05067  0 0  Z" pathEditMode="relative" ptsTypes="">
                                      <p:cBhvr>
                                        <p:cTn id="8" dur="5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4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43200000">
                                      <p:cBhvr>
                                        <p:cTn id="10" dur="5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РОССИЯ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2" name="AutoShape 2" descr="data:image/jpeg;base64,/9j/4AAQSkZJRgABAQAAAQABAAD/2wCEAAkGBhQSEBUUExQWFRUWFBgWGBgYFxcXFhYXFxUXGBoXFRgYGyYeGBojGRQXHy8gJCcpLCwsGB4xNTAqNSYrLCkBCQoKDgwOGg8PGiwkHiQsLCkpNCwpLCksLSwsKSwsKSwsLCksKSksKSksLCwsLCwpKSwsLCwsLCwsLCwsLCwsLP/AABEIAOEA4QMBIgACEQEDEQH/xAAcAAABBQEBAQAAAAAAAAAAAAAAAQIDBAUGBwj/xAA8EAABAwEFBQYFAgUEAwEAAAABAAIRAwQSITFBBVFhcYEGEyKRofAyQrHB0VLhFCNykvEHYoKiFTOyF//EABgBAQEBAQEAAAAAAAAAAAAAAAADAQQC/8QAIBEBAQACAgIDAQEAAAAAAAAAAAECEQMhEjETQVFSIv/aAAwDAQACEQMRAD8A9xQhCAQhCAQhCAQhVa20ACWtF9wzAyH9Tshyz4ILSrWraVOn8bwDuzPkMVjbVt74gvhx+VmEDi7M+nJYrYGkn0/dB0FXtOCYp0y4nKcPICSs+r2irEkeFvJsn1n6KJjajgHtY2BqAJwHEymVG1nj4XRng2PoBKBH7RrOzqP6GPoozVqH5n/3O/KHUntAJaY4jDjIUbngn5R7yQP71/6n/wBzvyntt1UfO/qZ+qrgYJQ5Bdp7erN+YO5j8Qr9n7Tu+Zk/04+hhYbH4zgea3tj1gWQABB0+/5QaNn21TfrB3HA+ufRXmuByWc5oIg4jccQoRZ7vwOLeGbfLToQg2ELOp7SLcKgj/dm3z06xzKvsqA5IHIQhAIQhAIQhAIQhAIQhAIQhAKOvXawS4wPqdwGp4JlqtQYN5OQ1P4HFUO6LnXnmXafpbwaPugfUrOqZyxv6QfEf6iMuQ89FE992GsaMNMgBx3J9QgD4Z4AYlUn0apa6A0F0RBgtHHeYQZtrJvG8QXE4xjAHp0VVa1LYUDxOJ5Yeuqs2PZ7WEkE4iIMT0KDL2dtAUzF2ZIk6j8rcqWgASTA4fusu02l1N2AY2NBdvc9+qsWTabLoDnYkYkznwwiEEO07c2LrZ8Qkk6TjGO/8rK0VwOpmQ687xTeGcHDFXbOIls4uNy82CBdAiRvg4oMcAZkZ78kr6JcJDBGpAgADkrhZVaJM3ccoGsSRGqdTsTXz3TyCAMMY6HmgzYVzZtrDDDsiQm19nvYJLcBqII6qvl7+qDrQULB2fta5g6SNBhI5LYp2kOiDE5b+u5BMoBSLMaeH+05f8f0/TgpbnVFwbh5ILFkt4dgcCMwcCOf5yKtrIq2YHEeFwyI+kajgp7HbjN1+B9CN7eHDRBoIQhAIQhAIQhAIQhAKG02gMG8nIb/AMAalPq1A0En3wHFZ5kuJOeu4bmjlmd56QCMaZLiZcdfsBoOH3JT0IQCEJHbvcIKlo2mxhgyeAx80xm2WHDHqAotpbMbdL2+EgEkaH8LFQdQ27JiCcJ35YY8kn8Iw/KPJczfO8+aebU+IvOjmUGzaqDWNvNwE4kQ4xpdLjAxA3pbLU/3Ex4iBiYMmDGBGJyGg4LKs1Y3HtzJAjUQDkBvxWlsyzEEOcIMXRhjHFBYqUDMgkzo4+Eg6RGh5Z8FPRoNYIaICcc/X36pSUA6IxyXO7TsPduEfCct44LogEj6YcIIBHFByYapBTLHNJEZHgRzH2XQU9mMBJAiWlpEmMfVY+x+0dGrVNmYC2pTqPBbUEyxjiC5rhgDMGP8rN6ZbI3miMQZHHEjkdeqkTWiMOv5/PmnLWhMq0g4cRiDqDwT0IFsVrIN12f1G8fcadQtBZNanPA6Hcd/2PBW7DaZEHAjCNx/GoQW0IQgEIQgEIUNpqQIGBOA4bz0E9YQVrRVkzo3AcXZE9Mh14JjQmk4gAZDLdoEt3f+yBS4JL3BOAQgbjw+qQAyceGSemQS0xgTMc8UBwnpgsCts1152fxYANwIz0WpsqzvY11/MnfJ6q8g5R9mcCRnE6HTNNNNwzHHUYb8l1jiMymF8iIkenrn6oM/ZFmcybzYBA3bh+StBzsPygMPADcB9z+E11MEb+ZmfsgVlUHEHPr5J4O4H3zTGUgMAIA3YeUJ4G4oCTuHn+yMeHl+6L3D7pQUGV2itj6Flr1Wuktpy0QBdPwzOuYdHDivJuy3aV9jq3gA5rsHzmW54HQzjMFet9o9qUqNB3eva281wYHfM8NkCIOsaLwtziSScScTzOa5+W6s05ea6ymnsnZDtSbbSe5wax7H4sEnwEYHHP5h0XRY8F4XsC31KFZtZhLWhwa9wEtuuOIcMjIBMYZYZL3VjpAO8AqnHl5TtXiz8p2STu8ilv8ATmlQqKhQvwN4ZjA8W7+Yz896ku7sPe5IXQRPLhw98UGhRq3hKkWdYn3XXdMxy3dD6ELRQCEIQCoVny4/2jkM/M4f8VcrVIaTrpxOQHmqV2MN2HPeepxQMYM+f0Tk1mScgEIVHaTQYmpcEweM4+aC8msy6n6rOpFziAHG4CRIm8/iOR6K498SXG6M+Pn00QSueBz3DNJieHqfwPVJTqNjAiM8x5pjrcwfMOhlBKKY5necT+yhtLHkiDAkEnXP6QpadZrsiD1S58vr+yBtJpjxGeMRKG1A6IMzj09lSKO+29iQHHAYiTAk8TElA202ptMF73BrcASTAEkASeZUpEfhQW6xsq0yyoLzTmMRkZzGIK5DbXalmznto0R3wLIuGq53dFgDWtGcAw4kZ8oXm3Xt5yy8e67cFYre9pd9WrsFQhz7ndnxMoNaXAYxecXNyiZIxIGEOz+2FF1mp16zm0b+BaTOMuAIgTBDCcslylp/1Se5tdoaGkyKNRmMaS4Pg45gxhORjHzlnI85Z4z7c52l7VVbYW3w0NYXFjQMRePzO1IAA0ylYhclJlIuW3ftw223ddH2Cp032u5UcWh9N7QNKkiDTdIyc29xkCMV0Vr7UWnZtdtCtFal8Qef/a6mcBjei8LpGIxidZXC7HsRrWilTaSC+o1sjNuOLhxABPReybV7L0bTQZSqyXMaA2oMHggAEg4yDEkGQq4S2dL8ctx6aWz7a2tSZVZ8L2hw3wRkeIy6KwuZ7L9nK1hc5neNqWd5Lsi2ox+ABjEEECDjuO9dMuiW67dONtnYTX5e9E5C16Q1sAHfpx6ajy9QFp0Hy1UGZDkpdmuiW7sOgy/6keSC8hCEEFoOIHN39v7lqqlLtK1Bgc46NAHEmTHoFzlK1uD716cZiTBlB0DMhyCzLZtfMM4i8eWg56qGz7bdMECCQBpdxjE6qjaaZD3A4mTkM8dAg3zaoo35+TPjH5WZUeLQG3XBrsiT80DMb8Z81n1HOIAcTdAwboOfFObhjHuQg6aixrW+GLoGc/UrJ2s0uh4fLdAAcoxP7qrZbUQQDi0nEaZRPSZ6LSdssvcHOfebECIBjTLDqgyqFBz/AIASAn1bE5rQ52GMRPiWjaGXKfd0zMkzj4o1j9lym39tMoU3XXNNTEBsyQ6QMcMCJkgxkstk9stkm6Sp2xZRtTGESy8BVeD8BJIggZxEnHLTBegLx9ljsjtnjvaxbXDzVJDWvdDn906mBeF4+Br8SMwcpW//APotJjS1jqjmilTpsAaBUvBovVS90tETduwcWzkVKZ/qOPJ/TqtrW5zqgs1I3Kj2F7qhBinTBDSWaOfLoABwzOktsezrLYmsMNY57gzvHQaj3v0c84kn7Lm7V/qRZXNFQU3CuGkNloIEmTTv5w6IJA1nRZ23O0QtdexVKb7jO9a11MuF9lS+JedILXANdzyK25z2254+3T9ue0ws1AsF8VKrHBj2xDSIxJJwMOGQXkFOs7HHF0gk6ycZJ+q26m1HUqFaz1mXu9FIteHA3RRJZeGjj4SyZHwlYRA0Uc8vKufky8qfXrFxxJMANE/paIaPIKNCFNM8UiZgEgagHDnuS1aN0wc/eqiU1WpLWN/Tek8zkNwETzc5Bu/6f2prNoUi4fFeYDuc5pAPnh1XsxXz3Z6xY9rhm1wcObSCPou62z25fabTTp2YuawuABgMf3hcQCHTg0+HA4bwclbjzkjo4s5jNV6Tlx+v7pwKwtk7Vqh5bXdTLI/l1QO7LnAw6nUaSWsqN1bInGMjGzPiOWQPE4mZ4ZY810S7dMu0iEgKVa01mSWm6Kg4j6H8O9EjMhySVflP+76yPuEGohVP4lCDI7Q1NOM+gb9isRgwPL6rS206arh09XH7rNJgHcB90DWvAzzB81v7MtXeAkxfGHTeFzoGMnX0VzZ9p7t97TI8kG1b7GHgCQ0ySOJjH8rAzGI67/croLRRhtR0klzT0ABwHqsy0CKdIcCepMx9kFF3vklZXqABrXQ3G82Ab0jQ5gyBzEpef+VGXIMbtjtypRpsFMwXS0OHyAASGkZHHPmuOZt2rNO9deKTqj23mzLqvxOfq7GDjuW125tnwU8RBvHDA4Q2DrEunmuVZVImCRIumNRIMHhIHkuXky/04uXK+RoSgoqNE4GeMRKGUyZjQEnTAKSJCVcsFv7ipfaxpe2bpN7wv0fEwS04gEQqQKla1pEl4B3EE+oHFGwxzicyTz8/qUhGXVKeYTSUCoSIhGFBQnikbpdGAIBO4uBIHW67yTCgFLZbQ6m9r2mHMcHNO4tMjPiF6JsejRfZmBjBcc3EOAJMYG/vMgplDsxZ2me7nxBwkkxBBgY/DhkrfFfcdHw33Kr/AOnNrPf17LWF6+TUhwn+ZTcLxM6nAzvYu/oX++dJlobhpEmQI1XA2enG2qBYDLgTUwMRceCZ18MdQvQLfZ7zZaYc3EEawDgfNV4+ppbj6ln4skJHHA7/AMqOyWgPYHDrwOqkcJI8/fvRUVOTK/wnhj5GfsnAptb4Xf0n6IJbqEzvEIMTbA/mO3yT6lZgxncI8/295LY7QUoeXZzI6w0j/wCoWXcicf8AM4++KCMhXtmUWueA7dIE6gzB96KoAls1S7UaZjxAz1QdHVouJdBF1zYg6HGSOizdpmLtMfKM50OXoFtKh/BTUc54BbGGOggj3wQYTt4S1aZwJBjKYzI+q0bAKZecpJ8IOYic9DhC0LZZL90CLoOOh6GMEHm/bfZ7nU2vGVObwxydd8Q5RjwXELsO1HawX30rOHBsFrnPEPnIwNI8QxWBsvZwq1202ukEGXERAuyS0TmMYnnAXJnq5dOLk1ll0pNAuknHGAAYIyMnAyMwo5XcHsPS7uA59+PikRMfpjKevFc3aezNdglzMJiW+PWJhviiMcllwyjzlx5RlhC9Js/Z+g0D+UwkNAktBnDODqUbU2DTrsDSLt2bpaAI4RGXBe/hqnwXTzinUIOH5B5g5pHQui7Rdme5pNfTJc1uD5AmT80jTIRp1K5xSss6qOWNxuqW4YBOuXGDH1kdCn0qkSCBBicMY4HTf0ClsNhq1jcptc8tBMDJozJxwC6PsrsEHvP4igdLt8QPmmPTyW4421uONyvTBZUuWZ4g/wA2owA5CKV4k+dRo81JsLYxtFS7Ja0CXOiY3DmfsV2tm7N0GEnuw6TIv+ING5oOAGKv2ayMpi6xoaNwEY/dVnF+rzhv2j2fsxtCmGNJIbOJzMkmcMNVZSncloUS6QNGl3Qac8V0Tp0Sa6aWwj4zvLfSRmtW1OhjjMYHFZX8JUo+Jp+UThrOX3U9euX0qZPhJdxzEgHlMI1PsmldpDjj78labv3pA3QZBPQNO/zSV/gd/SfoU9Q1vgI6eeA+qBe7SqaUqCrtuzXp3iHjoHXvQN8lzTzOPs4Zrs7WzxMOklp5OafuFx9ende5u4keqBjDpvTSE4NjNIcvRBcs21nh7bx8IgHiN/NbxpyCJz+4jBcqB74rS2ftYABj53A8OKChXsrmHxDPLiJz98Fc2VtAMJa74T6H8LT2g1oF58EAGAYz4HMLnonJBg9uuygfUdXs/ic/xPYIMnIlka4SRrJ60ewfZMWgms6oWdzVaLoGJgXjeMi7OXQrsKbN/XDDXX78Vc7M2MUzWLQYqPFQ5ReLYMc4BUrxzy2jeKeW1a3UqbSLjic54RxVWPyffNWrRZrrvCQRiRBmMSBKkNtHdd3GO/MZzOGM4KqykhK5qGHEYTw3oGkKpa9gUaobfYPCT8PhMZkYaFXi/f8AQIedNyyyX2yyX2qbO2bToNu0xAzM4kneTrmrKScQnXt630SaIlARe95/VISjQSrVitgp3jEuIw3DpzVVCDqaAJYJMkjGeOaV9IXbsCNByWJs/aRY66SSCcAcTJ48/ut4BAAJUIQChrfE0byP+sn7BTJlFt6sP9rfqf2KC7/CoU6EEdoZLTGeY5jEeoXM7eYL4cPmbP4Pl9F1S5zb9lIM6DA/0uJIPR14coQY1U5ch78k1u5OqDHd+NEhw8kA4e+KbTEnmYSEqRgGEaEaoHVC5vhfPhwx01jlimE7ld22yKs7wD9vsqACB04LS2XtMMbddgNDnnvWeyk4gwJgThjrmo0E1qIL3EHAkwoW6yhK3IefmgcG6HLP9wnuywPl91H3icDlhJ8kCd7hElMT3N19PwmIEfl70SoISNOCBQhCS8gVJKI3pUEtkZNRsfqB44FdLQrBwJGjiPJZexrEZvuECPD+VoOrNYQ2PidhA36nqgsIQhAjnQE/ZQkF/wCrLlp559VnW+recKTc3Z8Br6St2jTutAGgQPQhCAVLatnvUyYkgHy9gHorqEHBwBhM9OAySEYLR25s3u34fC7EcDmW/cfss1j9D74oGnP373pUgGJ9+80+I5/RBp7Vb/KpHMAZ8wPwspbFjeH0HMJxAOfOQVkFqC3sm0Xao3HA/n0SbSsF114YtcZBGk4wVUBWj/5d5ESB0xjgckGY6QnkZch7xWm6zsriWuIfAvA4jQSmO2LUyF3z/ZBnXgM/fVAqY5qStZyx0OEfjgmuKBoqCUIS3kDZ4Iawxu/ypG1PcpYkuH4QMDBGM++CQhOdgeSc0TjH7oGBqvWTZnibfwBxA1MacP2UFB4Dg5wyIPT/ACtyhXpvfIxcG8cuGiC0FWtVnvOYQSC08PuN0+aspj/p7+iCkK0PaAPETBBMkN+Iknf+6tWmqQ3wiXacOJ4J0gc8T/nh+EwMMhrT4nTjuE4u9cOnFA/Zlkl5eeU8dY4CI6HetVMpUg1oAyAhPQCEIQCEIQQW2yCqwtdrkdQdCFxtssjmOIcMQfZHA5+yu5VDauzBVbhg8ZH7Hh9EHJd3AyOGM848kVWRjvU5qOpuIEgxdLTjkAII4fSCqs9R780EtlqQ6eYPI5jyV3/xDolha4HjmM8iIWdhvUlOsW5Og8DnzhBY/gK36T5g/dP/APFVSYgDj4cp4LQ2ZUqOBL8tMACeKvIKNj2aKcHN2p01OHoryacx19+qcggtdlD2xhOhx+oxhYNpsLmAF2ZMRM6ZrpVR2vZ71PDNpnpr74IOfQhaOzdl3wHOPh3DMxv3IItn7PNQgkeDU5TwC26dkY2QGiCBPGJzUzWgCAIAQc+h+yDC2hsy65oZJvThqIjXqq1ooFjoOYwwx0EQunVO2XWvY52EEiQOUTwQYLJBB1PvqtPZVjN6+cAAQOM/YLSlj8JacCMwTH2TnODGzk1o8gAgK1YNaS7ABZNC2Y1XkEmMMcBOAAHko7VaXV3RTBLR06n91epWVtOldMZguOkzPU6IJaNS60lwIJOuJOMCI1OQ/C0bDZbsud8bs+A0aOX1lRWOyEnvHiD8rT8vE/7j6DDer6AQhCAQhCAQhCAQhCChtPZQqiRg8ZHfwPDjp6HmbVQuuxbBHxN/Bygwu1Va27PZVEOGIyOo97kGUzZdIgENzG8/lPp2BjTNwc8T6FSWey91LXGAT4T8nKc2zuPmVO5sZoGgpUhakg7/ADQGvQ/ZOTJM5aac0t8IHISXhvCVBg7Q2aRU8DSQ7KNDu4LR2e5rf5U+JuJ4zjh5hXVH3bb16BeynVBImnMe9EXx7xSOdiMNeWhQOKo1toOZN+n4d4cCMd6uwUXAgwLLamNqXhfAxziIPqVsUrUHAHOcQMzG+NOqe6xMJksbPIJW5lrGgu1jAD+s6cs+CCNoujGGicGtGJJ0wzJ3DzVyzWIkh7xl8LdG8Tvd6D1UtmsQabzjefv0HBo0HqVZQCEIQCEIQCEIQCEIQCEIQCEIQIROBWXbNiTjSeWGIiTd5bx9OC1UIMWxtcxt2q6HThey6PyPLNWnMIzV9zZwKrGwAfASzg34f7TLfIIK2vT7pydUs9QaNfyJYfIyD6JhfGbKjf8Aje9WEoFISXBuHkmG0s1e0c/D/wDUJRXb+tn97fygdcG4eSAE012/rZ/c38pv8Wz9bTyIPoJQSprsx70TRVnJr3cmkeroCcyz1HH4Ws/qN4+TcP8AsgcozXEwJc7c3Ejno3qQrDdmg/G4u4fC3yGfUlW6dINENAA3AQEFKnYnO+M3R+lpx6u/Ec1cpUg0Q0AAaBPQgEIQgEIQgEIQgEIQgEIQgEIQgEIQgEIQgEIQgEiVCAKzLZrySIQR2XTmtZmSEIFSoQgEIQgEIQgEIQgEIQgEIQgEIQ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6" name="AutoShape 6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8" name="AutoShape 8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0" name="AutoShape 10" descr="data:image/jpeg;base64,/9j/4AAQSkZJRgABAQAAAQABAAD/2wCEAAkGBhQSEBUUExQWFRUWFBgWGBgYFxcXFhYXFxUXGBoXFRgYGyYeGBojGRQXHy8gJCcpLCwsGB4xNTAqNSYrLCkBCQoKDgwOGg8PGiwkHiQsLCkpNCwpLCksLSwsKSwsKSwsLCksKSksKSksLCwsLCwpKSwsLCwsLCwsLCwsLCwsLP/AABEIAOEA4QMBIgACEQEDEQH/xAAcAAABBQEBAQAAAAAAAAAAAAAAAQIDBAUGBwj/xAA8EAABAwEFBQYFAgUEAwEAAAABAAIRAwQSITFBBVFhcYEGEyKRofAyQrHB0VLhFCNykvEHYoKiFTOyF//EABgBAQEBAQEAAAAAAAAAAAAAAAADAQQC/8QAIBEBAQACAgIDAQEAAAAAAAAAAAECEQMhEjETQVFSIv/aAAwDAQACEQMRAD8A9xQhCAQhCAQhCAQhVa20ACWtF9wzAyH9Tshyz4ILSrWraVOn8bwDuzPkMVjbVt74gvhx+VmEDi7M+nJYrYGkn0/dB0FXtOCYp0y4nKcPICSs+r2irEkeFvJsn1n6KJjajgHtY2BqAJwHEymVG1nj4XRng2PoBKBH7RrOzqP6GPoozVqH5n/3O/KHUntAJaY4jDjIUbngn5R7yQP71/6n/wBzvyntt1UfO/qZ+qrgYJQ5Bdp7erN+YO5j8Qr9n7Tu+Zk/04+hhYbH4zgea3tj1gWQABB0+/5QaNn21TfrB3HA+ufRXmuByWc5oIg4jccQoRZ7vwOLeGbfLToQg2ELOp7SLcKgj/dm3z06xzKvsqA5IHIQhAIQhAIQhAIQhAIQhAIQhAKOvXawS4wPqdwGp4JlqtQYN5OQ1P4HFUO6LnXnmXafpbwaPugfUrOqZyxv6QfEf6iMuQ89FE992GsaMNMgBx3J9QgD4Z4AYlUn0apa6A0F0RBgtHHeYQZtrJvG8QXE4xjAHp0VVa1LYUDxOJ5Yeuqs2PZ7WEkE4iIMT0KDL2dtAUzF2ZIk6j8rcqWgASTA4fusu02l1N2AY2NBdvc9+qsWTabLoDnYkYkznwwiEEO07c2LrZ8Qkk6TjGO/8rK0VwOpmQ687xTeGcHDFXbOIls4uNy82CBdAiRvg4oMcAZkZ78kr6JcJDBGpAgADkrhZVaJM3ccoGsSRGqdTsTXz3TyCAMMY6HmgzYVzZtrDDDsiQm19nvYJLcBqII6qvl7+qDrQULB2fta5g6SNBhI5LYp2kOiDE5b+u5BMoBSLMaeH+05f8f0/TgpbnVFwbh5ILFkt4dgcCMwcCOf5yKtrIq2YHEeFwyI+kajgp7HbjN1+B9CN7eHDRBoIQhAIQhAIQhAIQhAKG02gMG8nIb/AMAalPq1A0En3wHFZ5kuJOeu4bmjlmd56QCMaZLiZcdfsBoOH3JT0IQCEJHbvcIKlo2mxhgyeAx80xm2WHDHqAotpbMbdL2+EgEkaH8LFQdQ27JiCcJ35YY8kn8Iw/KPJczfO8+aebU+IvOjmUGzaqDWNvNwE4kQ4xpdLjAxA3pbLU/3Ex4iBiYMmDGBGJyGg4LKs1Y3HtzJAjUQDkBvxWlsyzEEOcIMXRhjHFBYqUDMgkzo4+Eg6RGh5Z8FPRoNYIaICcc/X36pSUA6IxyXO7TsPduEfCct44LogEj6YcIIBHFByYapBTLHNJEZHgRzH2XQU9mMBJAiWlpEmMfVY+x+0dGrVNmYC2pTqPBbUEyxjiC5rhgDMGP8rN6ZbI3miMQZHHEjkdeqkTWiMOv5/PmnLWhMq0g4cRiDqDwT0IFsVrIN12f1G8fcadQtBZNanPA6Hcd/2PBW7DaZEHAjCNx/GoQW0IQgEIQgEIUNpqQIGBOA4bz0E9YQVrRVkzo3AcXZE9Mh14JjQmk4gAZDLdoEt3f+yBS4JL3BOAQgbjw+qQAyceGSemQS0xgTMc8UBwnpgsCts1152fxYANwIz0WpsqzvY11/MnfJ6q8g5R9mcCRnE6HTNNNNwzHHUYb8l1jiMymF8iIkenrn6oM/ZFmcybzYBA3bh+StBzsPygMPADcB9z+E11MEb+ZmfsgVlUHEHPr5J4O4H3zTGUgMAIA3YeUJ4G4oCTuHn+yMeHl+6L3D7pQUGV2itj6Flr1Wuktpy0QBdPwzOuYdHDivJuy3aV9jq3gA5rsHzmW54HQzjMFet9o9qUqNB3eva281wYHfM8NkCIOsaLwtziSScScTzOa5+W6s05ea6ymnsnZDtSbbSe5wax7H4sEnwEYHHP5h0XRY8F4XsC31KFZtZhLWhwa9wEtuuOIcMjIBMYZYZL3VjpAO8AqnHl5TtXiz8p2STu8ilv8ATmlQqKhQvwN4ZjA8W7+Yz896ku7sPe5IXQRPLhw98UGhRq3hKkWdYn3XXdMxy3dD6ELRQCEIQCoVny4/2jkM/M4f8VcrVIaTrpxOQHmqV2MN2HPeepxQMYM+f0Tk1mScgEIVHaTQYmpcEweM4+aC8msy6n6rOpFziAHG4CRIm8/iOR6K498SXG6M+Pn00QSueBz3DNJieHqfwPVJTqNjAiM8x5pjrcwfMOhlBKKY5necT+yhtLHkiDAkEnXP6QpadZrsiD1S58vr+yBtJpjxGeMRKG1A6IMzj09lSKO+29iQHHAYiTAk8TElA202ptMF73BrcASTAEkASeZUpEfhQW6xsq0yyoLzTmMRkZzGIK5DbXalmznto0R3wLIuGq53dFgDWtGcAw4kZ8oXm3Xt5yy8e67cFYre9pd9WrsFQhz7ndnxMoNaXAYxecXNyiZIxIGEOz+2FF1mp16zm0b+BaTOMuAIgTBDCcslylp/1Se5tdoaGkyKNRmMaS4Pg45gxhORjHzlnI85Z4z7c52l7VVbYW3w0NYXFjQMRePzO1IAA0ylYhclJlIuW3ftw223ddH2Cp032u5UcWh9N7QNKkiDTdIyc29xkCMV0Vr7UWnZtdtCtFal8Qef/a6mcBjei8LpGIxidZXC7HsRrWilTaSC+o1sjNuOLhxABPReybV7L0bTQZSqyXMaA2oMHggAEg4yDEkGQq4S2dL8ctx6aWz7a2tSZVZ8L2hw3wRkeIy6KwuZ7L9nK1hc5neNqWd5Lsi2ox+ABjEEECDjuO9dMuiW67dONtnYTX5e9E5C16Q1sAHfpx6ajy9QFp0Hy1UGZDkpdmuiW7sOgy/6keSC8hCEEFoOIHN39v7lqqlLtK1Bgc46NAHEmTHoFzlK1uD716cZiTBlB0DMhyCzLZtfMM4i8eWg56qGz7bdMECCQBpdxjE6qjaaZD3A4mTkM8dAg3zaoo35+TPjH5WZUeLQG3XBrsiT80DMb8Z81n1HOIAcTdAwboOfFObhjHuQg6aixrW+GLoGc/UrJ2s0uh4fLdAAcoxP7qrZbUQQDi0nEaZRPSZ6LSdssvcHOfebECIBjTLDqgyqFBz/AIASAn1bE5rQ52GMRPiWjaGXKfd0zMkzj4o1j9lym39tMoU3XXNNTEBsyQ6QMcMCJkgxkstk9stkm6Sp2xZRtTGESy8BVeD8BJIggZxEnHLTBegLx9ljsjtnjvaxbXDzVJDWvdDn906mBeF4+Br8SMwcpW//APotJjS1jqjmilTpsAaBUvBovVS90tETduwcWzkVKZ/qOPJ/TqtrW5zqgs1I3Kj2F7qhBinTBDSWaOfLoABwzOktsezrLYmsMNY57gzvHQaj3v0c84kn7Lm7V/qRZXNFQU3CuGkNloIEmTTv5w6IJA1nRZ23O0QtdexVKb7jO9a11MuF9lS+JedILXANdzyK25z2254+3T9ue0ws1AsF8VKrHBj2xDSIxJJwMOGQXkFOs7HHF0gk6ycZJ+q26m1HUqFaz1mXu9FIteHA3RRJZeGjj4SyZHwlYRA0Uc8vKufky8qfXrFxxJMANE/paIaPIKNCFNM8UiZgEgagHDnuS1aN0wc/eqiU1WpLWN/Tek8zkNwETzc5Bu/6f2prNoUi4fFeYDuc5pAPnh1XsxXz3Z6xY9rhm1wcObSCPou62z25fabTTp2YuawuABgMf3hcQCHTg0+HA4bwclbjzkjo4s5jNV6Tlx+v7pwKwtk7Vqh5bXdTLI/l1QO7LnAw6nUaSWsqN1bInGMjGzPiOWQPE4mZ4ZY810S7dMu0iEgKVa01mSWm6Kg4j6H8O9EjMhySVflP+76yPuEGohVP4lCDI7Q1NOM+gb9isRgwPL6rS206arh09XH7rNJgHcB90DWvAzzB81v7MtXeAkxfGHTeFzoGMnX0VzZ9p7t97TI8kG1b7GHgCQ0ySOJjH8rAzGI67/croLRRhtR0klzT0ABwHqsy0CKdIcCepMx9kFF3vklZXqABrXQ3G82Ab0jQ5gyBzEpef+VGXIMbtjtypRpsFMwXS0OHyAASGkZHHPmuOZt2rNO9deKTqj23mzLqvxOfq7GDjuW125tnwU8RBvHDA4Q2DrEunmuVZVImCRIumNRIMHhIHkuXky/04uXK+RoSgoqNE4GeMRKGUyZjQEnTAKSJCVcsFv7ipfaxpe2bpN7wv0fEwS04gEQqQKla1pEl4B3EE+oHFGwxzicyTz8/qUhGXVKeYTSUCoSIhGFBQnikbpdGAIBO4uBIHW67yTCgFLZbQ6m9r2mHMcHNO4tMjPiF6JsejRfZmBjBcc3EOAJMYG/vMgplDsxZ2me7nxBwkkxBBgY/DhkrfFfcdHw33Kr/AOnNrPf17LWF6+TUhwn+ZTcLxM6nAzvYu/oX++dJlobhpEmQI1XA2enG2qBYDLgTUwMRceCZ18MdQvQLfZ7zZaYc3EEawDgfNV4+ppbj6ln4skJHHA7/AMqOyWgPYHDrwOqkcJI8/fvRUVOTK/wnhj5GfsnAptb4Xf0n6IJbqEzvEIMTbA/mO3yT6lZgxncI8/295LY7QUoeXZzI6w0j/wCoWXcicf8AM4++KCMhXtmUWueA7dIE6gzB96KoAls1S7UaZjxAz1QdHVouJdBF1zYg6HGSOizdpmLtMfKM50OXoFtKh/BTUc54BbGGOggj3wQYTt4S1aZwJBjKYzI+q0bAKZecpJ8IOYic9DhC0LZZL90CLoOOh6GMEHm/bfZ7nU2vGVObwxydd8Q5RjwXELsO1HawX30rOHBsFrnPEPnIwNI8QxWBsvZwq1202ukEGXERAuyS0TmMYnnAXJnq5dOLk1ll0pNAuknHGAAYIyMnAyMwo5XcHsPS7uA59+PikRMfpjKevFc3aezNdglzMJiW+PWJhviiMcllwyjzlx5RlhC9Js/Z+g0D+UwkNAktBnDODqUbU2DTrsDSLt2bpaAI4RGXBe/hqnwXTzinUIOH5B5g5pHQui7Rdme5pNfTJc1uD5AmT80jTIRp1K5xSss6qOWNxuqW4YBOuXGDH1kdCn0qkSCBBicMY4HTf0ClsNhq1jcptc8tBMDJozJxwC6PsrsEHvP4igdLt8QPmmPTyW4421uONyvTBZUuWZ4g/wA2owA5CKV4k+dRo81JsLYxtFS7Ja0CXOiY3DmfsV2tm7N0GEnuw6TIv+ING5oOAGKv2ayMpi6xoaNwEY/dVnF+rzhv2j2fsxtCmGNJIbOJzMkmcMNVZSncloUS6QNGl3Qac8V0Tp0Sa6aWwj4zvLfSRmtW1OhjjMYHFZX8JUo+Jp+UThrOX3U9euX0qZPhJdxzEgHlMI1PsmldpDjj78labv3pA3QZBPQNO/zSV/gd/SfoU9Q1vgI6eeA+qBe7SqaUqCrtuzXp3iHjoHXvQN8lzTzOPs4Zrs7WzxMOklp5OafuFx9ende5u4keqBjDpvTSE4NjNIcvRBcs21nh7bx8IgHiN/NbxpyCJz+4jBcqB74rS2ftYABj53A8OKChXsrmHxDPLiJz98Fc2VtAMJa74T6H8LT2g1oF58EAGAYz4HMLnonJBg9uuygfUdXs/ic/xPYIMnIlka4SRrJ60ewfZMWgms6oWdzVaLoGJgXjeMi7OXQrsKbN/XDDXX78Vc7M2MUzWLQYqPFQ5ReLYMc4BUrxzy2jeKeW1a3UqbSLjic54RxVWPyffNWrRZrrvCQRiRBmMSBKkNtHdd3GO/MZzOGM4KqykhK5qGHEYTw3oGkKpa9gUaobfYPCT8PhMZkYaFXi/f8AQIedNyyyX2yyX2qbO2bToNu0xAzM4kneTrmrKScQnXt630SaIlARe95/VISjQSrVitgp3jEuIw3DpzVVCDqaAJYJMkjGeOaV9IXbsCNByWJs/aRY66SSCcAcTJ48/ut4BAAJUIQChrfE0byP+sn7BTJlFt6sP9rfqf2KC7/CoU6EEdoZLTGeY5jEeoXM7eYL4cPmbP4Pl9F1S5zb9lIM6DA/0uJIPR14coQY1U5ch78k1u5OqDHd+NEhw8kA4e+KbTEnmYSEqRgGEaEaoHVC5vhfPhwx01jlimE7ld22yKs7wD9vsqACB04LS2XtMMbddgNDnnvWeyk4gwJgThjrmo0E1qIL3EHAkwoW6yhK3IefmgcG6HLP9wnuywPl91H3icDlhJ8kCd7hElMT3N19PwmIEfl70SoISNOCBQhCS8gVJKI3pUEtkZNRsfqB44FdLQrBwJGjiPJZexrEZvuECPD+VoOrNYQ2PidhA36nqgsIQhAjnQE/ZQkF/wCrLlp559VnW+recKTc3Z8Br6St2jTutAGgQPQhCAVLatnvUyYkgHy9gHorqEHBwBhM9OAySEYLR25s3u34fC7EcDmW/cfss1j9D74oGnP373pUgGJ9+80+I5/RBp7Vb/KpHMAZ8wPwspbFjeH0HMJxAOfOQVkFqC3sm0Xao3HA/n0SbSsF114YtcZBGk4wVUBWj/5d5ESB0xjgckGY6QnkZch7xWm6zsriWuIfAvA4jQSmO2LUyF3z/ZBnXgM/fVAqY5qStZyx0OEfjgmuKBoqCUIS3kDZ4Iawxu/ypG1PcpYkuH4QMDBGM++CQhOdgeSc0TjH7oGBqvWTZnibfwBxA1MacP2UFB4Dg5wyIPT/ACtyhXpvfIxcG8cuGiC0FWtVnvOYQSC08PuN0+aspj/p7+iCkK0PaAPETBBMkN+Iknf+6tWmqQ3wiXacOJ4J0gc8T/nh+EwMMhrT4nTjuE4u9cOnFA/Zlkl5eeU8dY4CI6HetVMpUg1oAyAhPQCEIQCEIQQW2yCqwtdrkdQdCFxtssjmOIcMQfZHA5+yu5VDauzBVbhg8ZH7Hh9EHJd3AyOGM848kVWRjvU5qOpuIEgxdLTjkAII4fSCqs9R780EtlqQ6eYPI5jyV3/xDolha4HjmM8iIWdhvUlOsW5Og8DnzhBY/gK36T5g/dP/APFVSYgDj4cp4LQ2ZUqOBL8tMACeKvIKNj2aKcHN2p01OHoryacx19+qcggtdlD2xhOhx+oxhYNpsLmAF2ZMRM6ZrpVR2vZ71PDNpnpr74IOfQhaOzdl3wHOPh3DMxv3IItn7PNQgkeDU5TwC26dkY2QGiCBPGJzUzWgCAIAQc+h+yDC2hsy65oZJvThqIjXqq1ooFjoOYwwx0EQunVO2XWvY52EEiQOUTwQYLJBB1PvqtPZVjN6+cAAQOM/YLSlj8JacCMwTH2TnODGzk1o8gAgK1YNaS7ABZNC2Y1XkEmMMcBOAAHko7VaXV3RTBLR06n91epWVtOldMZguOkzPU6IJaNS60lwIJOuJOMCI1OQ/C0bDZbsud8bs+A0aOX1lRWOyEnvHiD8rT8vE/7j6DDer6AQhCAQhCAQhCAQhCChtPZQqiRg8ZHfwPDjp6HmbVQuuxbBHxN/Bygwu1Va27PZVEOGIyOo97kGUzZdIgENzG8/lPp2BjTNwc8T6FSWey91LXGAT4T8nKc2zuPmVO5sZoGgpUhakg7/ADQGvQ/ZOTJM5aac0t8IHISXhvCVBg7Q2aRU8DSQ7KNDu4LR2e5rf5U+JuJ4zjh5hXVH3bb16BeynVBImnMe9EXx7xSOdiMNeWhQOKo1toOZN+n4d4cCMd6uwUXAgwLLamNqXhfAxziIPqVsUrUHAHOcQMzG+NOqe6xMJksbPIJW5lrGgu1jAD+s6cs+CCNoujGGicGtGJJ0wzJ3DzVyzWIkh7xl8LdG8Tvd6D1UtmsQabzjefv0HBo0HqVZQCEIQCEIQCEIQCEIQCEIQCEIQIROBWXbNiTjSeWGIiTd5bx9OC1UIMWxtcxt2q6HThey6PyPLNWnMIzV9zZwKrGwAfASzg34f7TLfIIK2vT7pydUs9QaNfyJYfIyD6JhfGbKjf8Aje9WEoFISXBuHkmG0s1e0c/D/wDUJRXb+tn97fygdcG4eSAE012/rZ/c38pv8Wz9bTyIPoJQSprsx70TRVnJr3cmkeroCcyz1HH4Ws/qN4+TcP8AsgcozXEwJc7c3Ejno3qQrDdmg/G4u4fC3yGfUlW6dINENAA3AQEFKnYnO+M3R+lpx6u/Ec1cpUg0Q0AAaBPQgEIQgEIQgEIQgEIQgEIQgEIQgEIQgEIQgEIQgEiVCAKzLZrySIQR2XTmtZmSEIFSoQgEIQgEIQgEIQgEIQgEIQgEIQ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2" name="AutoShape 12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4" name="AutoShape 14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6" name="AutoShape 16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8" name="AutoShape 18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60" name="Picture 20" descr="http://www.tadviser.ru/images/d/d9/541px-%D0%A0%D0%BE%D1%81%D1%81%D0%B8%D1%8F_%D0%BD%D0%B0_%D0%B3%D0%BB%D0%BE%D0%B1%D1%83%D1%81%D0%B5.sv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00174"/>
            <a:ext cx="5214974" cy="5143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62" name="AutoShape 22" descr="data:image/jpeg;base64,/9j/4AAQSkZJRgABAQAAAQABAAD/2wCEAAkGBhQSEBUUExQWFRUWFBgWGBgYFxcXFhYXFxUXGBoXFRgYGyYeGBojGRQXHy8gJCcpLCwsGB4xNTAqNSYrLCkBCQoKDgwOGg8PGiwkHiQsLCkpNCwpLCksLSwsKSwsKSwsLCksKSksKSksLCwsLCwpKSwsLCwsLCwsLCwsLCwsLP/AABEIAOEA4QMBIgACEQEDEQH/xAAcAAABBQEBAQAAAAAAAAAAAAAAAQIDBAUGBwj/xAA8EAABAwEFBQYFAgUEAwEAAAABAAIRAwQSITFBBVFhcYEGEyKRofAyQrHB0VLhFCNykvEHYoKiFTOyF//EABgBAQEBAQEAAAAAAAAAAAAAAAADAQQC/8QAIBEBAQACAgIDAQEAAAAAAAAAAAECEQMhEjETQVFSIv/aAAwDAQACEQMRAD8A9xQhCAQhCAQhCAQhVa20ACWtF9wzAyH9Tshyz4ILSrWraVOn8bwDuzPkMVjbVt74gvhx+VmEDi7M+nJYrYGkn0/dB0FXtOCYp0y4nKcPICSs+r2irEkeFvJsn1n6KJjajgHtY2BqAJwHEymVG1nj4XRng2PoBKBH7RrOzqP6GPoozVqH5n/3O/KHUntAJaY4jDjIUbngn5R7yQP71/6n/wBzvyntt1UfO/qZ+qrgYJQ5Bdp7erN+YO5j8Qr9n7Tu+Zk/04+hhYbH4zgea3tj1gWQABB0+/5QaNn21TfrB3HA+ufRXmuByWc5oIg4jccQoRZ7vwOLeGbfLToQg2ELOp7SLcKgj/dm3z06xzKvsqA5IHIQhAIQhAIQhAIQhAIQhAIQhAKOvXawS4wPqdwGp4JlqtQYN5OQ1P4HFUO6LnXnmXafpbwaPugfUrOqZyxv6QfEf6iMuQ89FE992GsaMNMgBx3J9QgD4Z4AYlUn0apa6A0F0RBgtHHeYQZtrJvG8QXE4xjAHp0VVa1LYUDxOJ5Yeuqs2PZ7WEkE4iIMT0KDL2dtAUzF2ZIk6j8rcqWgASTA4fusu02l1N2AY2NBdvc9+qsWTabLoDnYkYkznwwiEEO07c2LrZ8Qkk6TjGO/8rK0VwOpmQ687xTeGcHDFXbOIls4uNy82CBdAiRvg4oMcAZkZ78kr6JcJDBGpAgADkrhZVaJM3ccoGsSRGqdTsTXz3TyCAMMY6HmgzYVzZtrDDDsiQm19nvYJLcBqII6qvl7+qDrQULB2fta5g6SNBhI5LYp2kOiDE5b+u5BMoBSLMaeH+05f8f0/TgpbnVFwbh5ILFkt4dgcCMwcCOf5yKtrIq2YHEeFwyI+kajgp7HbjN1+B9CN7eHDRBoIQhAIQhAIQhAIQhAKG02gMG8nIb/AMAalPq1A0En3wHFZ5kuJOeu4bmjlmd56QCMaZLiZcdfsBoOH3JT0IQCEJHbvcIKlo2mxhgyeAx80xm2WHDHqAotpbMbdL2+EgEkaH8LFQdQ27JiCcJ35YY8kn8Iw/KPJczfO8+aebU+IvOjmUGzaqDWNvNwE4kQ4xpdLjAxA3pbLU/3Ex4iBiYMmDGBGJyGg4LKs1Y3HtzJAjUQDkBvxWlsyzEEOcIMXRhjHFBYqUDMgkzo4+Eg6RGh5Z8FPRoNYIaICcc/X36pSUA6IxyXO7TsPduEfCct44LogEj6YcIIBHFByYapBTLHNJEZHgRzH2XQU9mMBJAiWlpEmMfVY+x+0dGrVNmYC2pTqPBbUEyxjiC5rhgDMGP8rN6ZbI3miMQZHHEjkdeqkTWiMOv5/PmnLWhMq0g4cRiDqDwT0IFsVrIN12f1G8fcadQtBZNanPA6Hcd/2PBW7DaZEHAjCNx/GoQW0IQgEIQgEIUNpqQIGBOA4bz0E9YQVrRVkzo3AcXZE9Mh14JjQmk4gAZDLdoEt3f+yBS4JL3BOAQgbjw+qQAyceGSemQS0xgTMc8UBwnpgsCts1152fxYANwIz0WpsqzvY11/MnfJ6q8g5R9mcCRnE6HTNNNNwzHHUYb8l1jiMymF8iIkenrn6oM/ZFmcybzYBA3bh+StBzsPygMPADcB9z+E11MEb+ZmfsgVlUHEHPr5J4O4H3zTGUgMAIA3YeUJ4G4oCTuHn+yMeHl+6L3D7pQUGV2itj6Flr1Wuktpy0QBdPwzOuYdHDivJuy3aV9jq3gA5rsHzmW54HQzjMFet9o9qUqNB3eva281wYHfM8NkCIOsaLwtziSScScTzOa5+W6s05ea6ymnsnZDtSbbSe5wax7H4sEnwEYHHP5h0XRY8F4XsC31KFZtZhLWhwa9wEtuuOIcMjIBMYZYZL3VjpAO8AqnHl5TtXiz8p2STu8ilv8ATmlQqKhQvwN4ZjA8W7+Yz896ku7sPe5IXQRPLhw98UGhRq3hKkWdYn3XXdMxy3dD6ELRQCEIQCoVny4/2jkM/M4f8VcrVIaTrpxOQHmqV2MN2HPeepxQMYM+f0Tk1mScgEIVHaTQYmpcEweM4+aC8msy6n6rOpFziAHG4CRIm8/iOR6K498SXG6M+Pn00QSueBz3DNJieHqfwPVJTqNjAiM8x5pjrcwfMOhlBKKY5necT+yhtLHkiDAkEnXP6QpadZrsiD1S58vr+yBtJpjxGeMRKG1A6IMzj09lSKO+29iQHHAYiTAk8TElA202ptMF73BrcASTAEkASeZUpEfhQW6xsq0yyoLzTmMRkZzGIK5DbXalmznto0R3wLIuGq53dFgDWtGcAw4kZ8oXm3Xt5yy8e67cFYre9pd9WrsFQhz7ndnxMoNaXAYxecXNyiZIxIGEOz+2FF1mp16zm0b+BaTOMuAIgTBDCcslylp/1Se5tdoaGkyKNRmMaS4Pg45gxhORjHzlnI85Z4z7c52l7VVbYW3w0NYXFjQMRePzO1IAA0ylYhclJlIuW3ftw223ddH2Cp032u5UcWh9N7QNKkiDTdIyc29xkCMV0Vr7UWnZtdtCtFal8Qef/a6mcBjei8LpGIxidZXC7HsRrWilTaSC+o1sjNuOLhxABPReybV7L0bTQZSqyXMaA2oMHggAEg4yDEkGQq4S2dL8ctx6aWz7a2tSZVZ8L2hw3wRkeIy6KwuZ7L9nK1hc5neNqWd5Lsi2ox+ABjEEECDjuO9dMuiW67dONtnYTX5e9E5C16Q1sAHfpx6ajy9QFp0Hy1UGZDkpdmuiW7sOgy/6keSC8hCEEFoOIHN39v7lqqlLtK1Bgc46NAHEmTHoFzlK1uD716cZiTBlB0DMhyCzLZtfMM4i8eWg56qGz7bdMECCQBpdxjE6qjaaZD3A4mTkM8dAg3zaoo35+TPjH5WZUeLQG3XBrsiT80DMb8Z81n1HOIAcTdAwboOfFObhjHuQg6aixrW+GLoGc/UrJ2s0uh4fLdAAcoxP7qrZbUQQDi0nEaZRPSZ6LSdssvcHOfebECIBjTLDqgyqFBz/AIASAn1bE5rQ52GMRPiWjaGXKfd0zMkzj4o1j9lym39tMoU3XXNNTEBsyQ6QMcMCJkgxkstk9stkm6Sp2xZRtTGESy8BVeD8BJIggZxEnHLTBegLx9ljsjtnjvaxbXDzVJDWvdDn906mBeF4+Br8SMwcpW//APotJjS1jqjmilTpsAaBUvBovVS90tETduwcWzkVKZ/qOPJ/TqtrW5zqgs1I3Kj2F7qhBinTBDSWaOfLoABwzOktsezrLYmsMNY57gzvHQaj3v0c84kn7Lm7V/qRZXNFQU3CuGkNloIEmTTv5w6IJA1nRZ23O0QtdexVKb7jO9a11MuF9lS+JedILXANdzyK25z2254+3T9ue0ws1AsF8VKrHBj2xDSIxJJwMOGQXkFOs7HHF0gk6ycZJ+q26m1HUqFaz1mXu9FIteHA3RRJZeGjj4SyZHwlYRA0Uc8vKufky8qfXrFxxJMANE/paIaPIKNCFNM8UiZgEgagHDnuS1aN0wc/eqiU1WpLWN/Tek8zkNwETzc5Bu/6f2prNoUi4fFeYDuc5pAPnh1XsxXz3Z6xY9rhm1wcObSCPou62z25fabTTp2YuawuABgMf3hcQCHTg0+HA4bwclbjzkjo4s5jNV6Tlx+v7pwKwtk7Vqh5bXdTLI/l1QO7LnAw6nUaSWsqN1bInGMjGzPiOWQPE4mZ4ZY810S7dMu0iEgKVa01mSWm6Kg4j6H8O9EjMhySVflP+76yPuEGohVP4lCDI7Q1NOM+gb9isRgwPL6rS206arh09XH7rNJgHcB90DWvAzzB81v7MtXeAkxfGHTeFzoGMnX0VzZ9p7t97TI8kG1b7GHgCQ0ySOJjH8rAzGI67/croLRRhtR0klzT0ABwHqsy0CKdIcCepMx9kFF3vklZXqABrXQ3G82Ab0jQ5gyBzEpef+VGXIMbtjtypRpsFMwXS0OHyAASGkZHHPmuOZt2rNO9deKTqj23mzLqvxOfq7GDjuW125tnwU8RBvHDA4Q2DrEunmuVZVImCRIumNRIMHhIHkuXky/04uXK+RoSgoqNE4GeMRKGUyZjQEnTAKSJCVcsFv7ipfaxpe2bpN7wv0fEwS04gEQqQKla1pEl4B3EE+oHFGwxzicyTz8/qUhGXVKeYTSUCoSIhGFBQnikbpdGAIBO4uBIHW67yTCgFLZbQ6m9r2mHMcHNO4tMjPiF6JsejRfZmBjBcc3EOAJMYG/vMgplDsxZ2me7nxBwkkxBBgY/DhkrfFfcdHw33Kr/AOnNrPf17LWF6+TUhwn+ZTcLxM6nAzvYu/oX++dJlobhpEmQI1XA2enG2qBYDLgTUwMRceCZ18MdQvQLfZ7zZaYc3EEawDgfNV4+ppbj6ln4skJHHA7/AMqOyWgPYHDrwOqkcJI8/fvRUVOTK/wnhj5GfsnAptb4Xf0n6IJbqEzvEIMTbA/mO3yT6lZgxncI8/295LY7QUoeXZzI6w0j/wCoWXcicf8AM4++KCMhXtmUWueA7dIE6gzB96KoAls1S7UaZjxAz1QdHVouJdBF1zYg6HGSOizdpmLtMfKM50OXoFtKh/BTUc54BbGGOggj3wQYTt4S1aZwJBjKYzI+q0bAKZecpJ8IOYic9DhC0LZZL90CLoOOh6GMEHm/bfZ7nU2vGVObwxydd8Q5RjwXELsO1HawX30rOHBsFrnPEPnIwNI8QxWBsvZwq1202ukEGXERAuyS0TmMYnnAXJnq5dOLk1ll0pNAuknHGAAYIyMnAyMwo5XcHsPS7uA59+PikRMfpjKevFc3aezNdglzMJiW+PWJhviiMcllwyjzlx5RlhC9Js/Z+g0D+UwkNAktBnDODqUbU2DTrsDSLt2bpaAI4RGXBe/hqnwXTzinUIOH5B5g5pHQui7Rdme5pNfTJc1uD5AmT80jTIRp1K5xSss6qOWNxuqW4YBOuXGDH1kdCn0qkSCBBicMY4HTf0ClsNhq1jcptc8tBMDJozJxwC6PsrsEHvP4igdLt8QPmmPTyW4421uONyvTBZUuWZ4g/wA2owA5CKV4k+dRo81JsLYxtFS7Ja0CXOiY3DmfsV2tm7N0GEnuw6TIv+ING5oOAGKv2ayMpi6xoaNwEY/dVnF+rzhv2j2fsxtCmGNJIbOJzMkmcMNVZSncloUS6QNGl3Qac8V0Tp0Sa6aWwj4zvLfSRmtW1OhjjMYHFZX8JUo+Jp+UThrOX3U9euX0qZPhJdxzEgHlMI1PsmldpDjj78labv3pA3QZBPQNO/zSV/gd/SfoU9Q1vgI6eeA+qBe7SqaUqCrtuzXp3iHjoHXvQN8lzTzOPs4Zrs7WzxMOklp5OafuFx9ende5u4keqBjDpvTSE4NjNIcvRBcs21nh7bx8IgHiN/NbxpyCJz+4jBcqB74rS2ftYABj53A8OKChXsrmHxDPLiJz98Fc2VtAMJa74T6H8LT2g1oF58EAGAYz4HMLnonJBg9uuygfUdXs/ic/xPYIMnIlka4SRrJ60ewfZMWgms6oWdzVaLoGJgXjeMi7OXQrsKbN/XDDXX78Vc7M2MUzWLQYqPFQ5ReLYMc4BUrxzy2jeKeW1a3UqbSLjic54RxVWPyffNWrRZrrvCQRiRBmMSBKkNtHdd3GO/MZzOGM4KqykhK5qGHEYTw3oGkKpa9gUaobfYPCT8PhMZkYaFXi/f8AQIedNyyyX2yyX2qbO2bToNu0xAzM4kneTrmrKScQnXt630SaIlARe95/VISjQSrVitgp3jEuIw3DpzVVCDqaAJYJMkjGeOaV9IXbsCNByWJs/aRY66SSCcAcTJ48/ut4BAAJUIQChrfE0byP+sn7BTJlFt6sP9rfqf2KC7/CoU6EEdoZLTGeY5jEeoXM7eYL4cPmbP4Pl9F1S5zb9lIM6DA/0uJIPR14coQY1U5ch78k1u5OqDHd+NEhw8kA4e+KbTEnmYSEqRgGEaEaoHVC5vhfPhwx01jlimE7ld22yKs7wD9vsqACB04LS2XtMMbddgNDnnvWeyk4gwJgThjrmo0E1qIL3EHAkwoW6yhK3IefmgcG6HLP9wnuywPl91H3icDlhJ8kCd7hElMT3N19PwmIEfl70SoISNOCBQhCS8gVJKI3pUEtkZNRsfqB44FdLQrBwJGjiPJZexrEZvuECPD+VoOrNYQ2PidhA36nqgsIQhAjnQE/ZQkF/wCrLlp559VnW+recKTc3Z8Br6St2jTutAGgQPQhCAVLatnvUyYkgHy9gHorqEHBwBhM9OAySEYLR25s3u34fC7EcDmW/cfss1j9D74oGnP373pUgGJ9+80+I5/RBp7Vb/KpHMAZ8wPwspbFjeH0HMJxAOfOQVkFqC3sm0Xao3HA/n0SbSsF114YtcZBGk4wVUBWj/5d5ESB0xjgckGY6QnkZch7xWm6zsriWuIfAvA4jQSmO2LUyF3z/ZBnXgM/fVAqY5qStZyx0OEfjgmuKBoqCUIS3kDZ4Iawxu/ypG1PcpYkuH4QMDBGM++CQhOdgeSc0TjH7oGBqvWTZnibfwBxA1MacP2UFB4Dg5wyIPT/ACtyhXpvfIxcG8cuGiC0FWtVnvOYQSC08PuN0+aspj/p7+iCkK0PaAPETBBMkN+Iknf+6tWmqQ3wiXacOJ4J0gc8T/nh+EwMMhrT4nTjuE4u9cOnFA/Zlkl5eeU8dY4CI6HetVMpUg1oAyAhPQCEIQCEIQQW2yCqwtdrkdQdCFxtssjmOIcMQfZHA5+yu5VDauzBVbhg8ZH7Hh9EHJd3AyOGM848kVWRjvU5qOpuIEgxdLTjkAII4fSCqs9R780EtlqQ6eYPI5jyV3/xDolha4HjmM8iIWdhvUlOsW5Og8DnzhBY/gK36T5g/dP/APFVSYgDj4cp4LQ2ZUqOBL8tMACeKvIKNj2aKcHN2p01OHoryacx19+qcggtdlD2xhOhx+oxhYNpsLmAF2ZMRM6ZrpVR2vZ71PDNpnpr74IOfQhaOzdl3wHOPh3DMxv3IItn7PNQgkeDU5TwC26dkY2QGiCBPGJzUzWgCAIAQc+h+yDC2hsy65oZJvThqIjXqq1ooFjoOYwwx0EQunVO2XWvY52EEiQOUTwQYLJBB1PvqtPZVjN6+cAAQOM/YLSlj8JacCMwTH2TnODGzk1o8gAgK1YNaS7ABZNC2Y1XkEmMMcBOAAHko7VaXV3RTBLR06n91epWVtOldMZguOkzPU6IJaNS60lwIJOuJOMCI1OQ/C0bDZbsud8bs+A0aOX1lRWOyEnvHiD8rT8vE/7j6DDer6AQhCAQhCAQhCAQhCChtPZQqiRg8ZHfwPDjp6HmbVQuuxbBHxN/Bygwu1Va27PZVEOGIyOo97kGUzZdIgENzG8/lPp2BjTNwc8T6FSWey91LXGAT4T8nKc2zuPmVO5sZoGgpUhakg7/ADQGvQ/ZOTJM5aac0t8IHISXhvCVBg7Q2aRU8DSQ7KNDu4LR2e5rf5U+JuJ4zjh5hXVH3bb16BeynVBImnMe9EXx7xSOdiMNeWhQOKo1toOZN+n4d4cCMd6uwUXAgwLLamNqXhfAxziIPqVsUrUHAHOcQMzG+NOqe6xMJksbPIJW5lrGgu1jAD+s6cs+CCNoujGGicGtGJJ0wzJ3DzVyzWIkh7xl8LdG8Tvd6D1UtmsQabzjefv0HBo0HqVZQCEIQCEIQCEIQCEIQCEIQCEIQIROBWXbNiTjSeWGIiTd5bx9OC1UIMWxtcxt2q6HThey6PyPLNWnMIzV9zZwKrGwAfASzg34f7TLfIIK2vT7pydUs9QaNfyJYfIyD6JhfGbKjf8Aje9WEoFISXBuHkmG0s1e0c/D/wDUJRXb+tn97fygdcG4eSAE012/rZ/c38pv8Wz9bTyIPoJQSprsx70TRVnJr3cmkeroCcyz1HH4Ws/qN4+TcP8AsgcozXEwJc7c3Ejno3qQrDdmg/G4u4fC3yGfUlW6dINENAA3AQEFKnYnO+M3R+lpx6u/Ec1cpUg0Q0AAaBPQgEIQgEIQgEIQgEIQgEIQgEIQgEIQgEIQgEIQgEiVCAKzLZrySIQR2XTmtZmSEIFSoQgEIQgEIQgEIQgEIQgEIQgEIQ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Ross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42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7  0.075 -0.08267  0.125 -0.08267  C 0.175 -0.08267  0.22 -0.05067  0.25 0  C 0.22 0.05067  0.175 0.08267  0.125 0.08267  C 0.075 0.08267  0.03 0.05067  0 0  Z" pathEditMode="relative" ptsTypes="">
                                      <p:cBhvr>
                                        <p:cTn id="8" dur="5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3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43200000">
                                      <p:cBhvr>
                                        <p:cTn id="10" dur="5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РОССИЯ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2" name="AutoShape 2" descr="data:image/jpeg;base64,/9j/4AAQSkZJRgABAQAAAQABAAD/2wCEAAkGBhQSEBUUExQWFRUWFBgWGBgYFxcXFhYXFxUXGBoXFRgYGyYeGBojGRQXHy8gJCcpLCwsGB4xNTAqNSYrLCkBCQoKDgwOGg8PGiwkHiQsLCkpNCwpLCksLSwsKSwsKSwsLCksKSksKSksLCwsLCwpKSwsLCwsLCwsLCwsLCwsLP/AABEIAOEA4QMBIgACEQEDEQH/xAAcAAABBQEBAQAAAAAAAAAAAAAAAQIDBAUGBwj/xAA8EAABAwEFBQYFAgUEAwEAAAABAAIRAwQSITFBBVFhcYEGEyKRofAyQrHB0VLhFCNykvEHYoKiFTOyF//EABgBAQEBAQEAAAAAAAAAAAAAAAADAQQC/8QAIBEBAQACAgIDAQEAAAAAAAAAAAECEQMhEjETQVFSIv/aAAwDAQACEQMRAD8A9xQhCAQhCAQhCAQhVa20ACWtF9wzAyH9Tshyz4ILSrWraVOn8bwDuzPkMVjbVt74gvhx+VmEDi7M+nJYrYGkn0/dB0FXtOCYp0y4nKcPICSs+r2irEkeFvJsn1n6KJjajgHtY2BqAJwHEymVG1nj4XRng2PoBKBH7RrOzqP6GPoozVqH5n/3O/KHUntAJaY4jDjIUbngn5R7yQP71/6n/wBzvyntt1UfO/qZ+qrgYJQ5Bdp7erN+YO5j8Qr9n7Tu+Zk/04+hhYbH4zgea3tj1gWQABB0+/5QaNn21TfrB3HA+ufRXmuByWc5oIg4jccQoRZ7vwOLeGbfLToQg2ELOp7SLcKgj/dm3z06xzKvsqA5IHIQhAIQhAIQhAIQhAIQhAIQhAKOvXawS4wPqdwGp4JlqtQYN5OQ1P4HFUO6LnXnmXafpbwaPugfUrOqZyxv6QfEf6iMuQ89FE992GsaMNMgBx3J9QgD4Z4AYlUn0apa6A0F0RBgtHHeYQZtrJvG8QXE4xjAHp0VVa1LYUDxOJ5Yeuqs2PZ7WEkE4iIMT0KDL2dtAUzF2ZIk6j8rcqWgASTA4fusu02l1N2AY2NBdvc9+qsWTabLoDnYkYkznwwiEEO07c2LrZ8Qkk6TjGO/8rK0VwOpmQ687xTeGcHDFXbOIls4uNy82CBdAiRvg4oMcAZkZ78kr6JcJDBGpAgADkrhZVaJM3ccoGsSRGqdTsTXz3TyCAMMY6HmgzYVzZtrDDDsiQm19nvYJLcBqII6qvl7+qDrQULB2fta5g6SNBhI5LYp2kOiDE5b+u5BMoBSLMaeH+05f8f0/TgpbnVFwbh5ILFkt4dgcCMwcCOf5yKtrIq2YHEeFwyI+kajgp7HbjN1+B9CN7eHDRBoIQhAIQhAIQhAIQhAKG02gMG8nIb/AMAalPq1A0En3wHFZ5kuJOeu4bmjlmd56QCMaZLiZcdfsBoOH3JT0IQCEJHbvcIKlo2mxhgyeAx80xm2WHDHqAotpbMbdL2+EgEkaH8LFQdQ27JiCcJ35YY8kn8Iw/KPJczfO8+aebU+IvOjmUGzaqDWNvNwE4kQ4xpdLjAxA3pbLU/3Ex4iBiYMmDGBGJyGg4LKs1Y3HtzJAjUQDkBvxWlsyzEEOcIMXRhjHFBYqUDMgkzo4+Eg6RGh5Z8FPRoNYIaICcc/X36pSUA6IxyXO7TsPduEfCct44LogEj6YcIIBHFByYapBTLHNJEZHgRzH2XQU9mMBJAiWlpEmMfVY+x+0dGrVNmYC2pTqPBbUEyxjiC5rhgDMGP8rN6ZbI3miMQZHHEjkdeqkTWiMOv5/PmnLWhMq0g4cRiDqDwT0IFsVrIN12f1G8fcadQtBZNanPA6Hcd/2PBW7DaZEHAjCNx/GoQW0IQgEIQgEIUNpqQIGBOA4bz0E9YQVrRVkzo3AcXZE9Mh14JjQmk4gAZDLdoEt3f+yBS4JL3BOAQgbjw+qQAyceGSemQS0xgTMc8UBwnpgsCts1152fxYANwIz0WpsqzvY11/MnfJ6q8g5R9mcCRnE6HTNNNNwzHHUYb8l1jiMymF8iIkenrn6oM/ZFmcybzYBA3bh+StBzsPygMPADcB9z+E11MEb+ZmfsgVlUHEHPr5J4O4H3zTGUgMAIA3YeUJ4G4oCTuHn+yMeHl+6L3D7pQUGV2itj6Flr1Wuktpy0QBdPwzOuYdHDivJuy3aV9jq3gA5rsHzmW54HQzjMFet9o9qUqNB3eva281wYHfM8NkCIOsaLwtziSScScTzOa5+W6s05ea6ymnsnZDtSbbSe5wax7H4sEnwEYHHP5h0XRY8F4XsC31KFZtZhLWhwa9wEtuuOIcMjIBMYZYZL3VjpAO8AqnHl5TtXiz8p2STu8ilv8ATmlQqKhQvwN4ZjA8W7+Yz896ku7sPe5IXQRPLhw98UGhRq3hKkWdYn3XXdMxy3dD6ELRQCEIQCoVny4/2jkM/M4f8VcrVIaTrpxOQHmqV2MN2HPeepxQMYM+f0Tk1mScgEIVHaTQYmpcEweM4+aC8msy6n6rOpFziAHG4CRIm8/iOR6K498SXG6M+Pn00QSueBz3DNJieHqfwPVJTqNjAiM8x5pjrcwfMOhlBKKY5necT+yhtLHkiDAkEnXP6QpadZrsiD1S58vr+yBtJpjxGeMRKG1A6IMzj09lSKO+29iQHHAYiTAk8TElA202ptMF73BrcASTAEkASeZUpEfhQW6xsq0yyoLzTmMRkZzGIK5DbXalmznto0R3wLIuGq53dFgDWtGcAw4kZ8oXm3Xt5yy8e67cFYre9pd9WrsFQhz7ndnxMoNaXAYxecXNyiZIxIGEOz+2FF1mp16zm0b+BaTOMuAIgTBDCcslylp/1Se5tdoaGkyKNRmMaS4Pg45gxhORjHzlnI85Z4z7c52l7VVbYW3w0NYXFjQMRePzO1IAA0ylYhclJlIuW3ftw223ddH2Cp032u5UcWh9N7QNKkiDTdIyc29xkCMV0Vr7UWnZtdtCtFal8Qef/a6mcBjei8LpGIxidZXC7HsRrWilTaSC+o1sjNuOLhxABPReybV7L0bTQZSqyXMaA2oMHggAEg4yDEkGQq4S2dL8ctx6aWz7a2tSZVZ8L2hw3wRkeIy6KwuZ7L9nK1hc5neNqWd5Lsi2ox+ABjEEECDjuO9dMuiW67dONtnYTX5e9E5C16Q1sAHfpx6ajy9QFp0Hy1UGZDkpdmuiW7sOgy/6keSC8hCEEFoOIHN39v7lqqlLtK1Bgc46NAHEmTHoFzlK1uD716cZiTBlB0DMhyCzLZtfMM4i8eWg56qGz7bdMECCQBpdxjE6qjaaZD3A4mTkM8dAg3zaoo35+TPjH5WZUeLQG3XBrsiT80DMb8Z81n1HOIAcTdAwboOfFObhjHuQg6aixrW+GLoGc/UrJ2s0uh4fLdAAcoxP7qrZbUQQDi0nEaZRPSZ6LSdssvcHOfebECIBjTLDqgyqFBz/AIASAn1bE5rQ52GMRPiWjaGXKfd0zMkzj4o1j9lym39tMoU3XXNNTEBsyQ6QMcMCJkgxkstk9stkm6Sp2xZRtTGESy8BVeD8BJIggZxEnHLTBegLx9ljsjtnjvaxbXDzVJDWvdDn906mBeF4+Br8SMwcpW//APotJjS1jqjmilTpsAaBUvBovVS90tETduwcWzkVKZ/qOPJ/TqtrW5zqgs1I3Kj2F7qhBinTBDSWaOfLoABwzOktsezrLYmsMNY57gzvHQaj3v0c84kn7Lm7V/qRZXNFQU3CuGkNloIEmTTv5w6IJA1nRZ23O0QtdexVKb7jO9a11MuF9lS+JedILXANdzyK25z2254+3T9ue0ws1AsF8VKrHBj2xDSIxJJwMOGQXkFOs7HHF0gk6ycZJ+q26m1HUqFaz1mXu9FIteHA3RRJZeGjj4SyZHwlYRA0Uc8vKufky8qfXrFxxJMANE/paIaPIKNCFNM8UiZgEgagHDnuS1aN0wc/eqiU1WpLWN/Tek8zkNwETzc5Bu/6f2prNoUi4fFeYDuc5pAPnh1XsxXz3Z6xY9rhm1wcObSCPou62z25fabTTp2YuawuABgMf3hcQCHTg0+HA4bwclbjzkjo4s5jNV6Tlx+v7pwKwtk7Vqh5bXdTLI/l1QO7LnAw6nUaSWsqN1bInGMjGzPiOWQPE4mZ4ZY810S7dMu0iEgKVa01mSWm6Kg4j6H8O9EjMhySVflP+76yPuEGohVP4lCDI7Q1NOM+gb9isRgwPL6rS206arh09XH7rNJgHcB90DWvAzzB81v7MtXeAkxfGHTeFzoGMnX0VzZ9p7t97TI8kG1b7GHgCQ0ySOJjH8rAzGI67/croLRRhtR0klzT0ABwHqsy0CKdIcCepMx9kFF3vklZXqABrXQ3G82Ab0jQ5gyBzEpef+VGXIMbtjtypRpsFMwXS0OHyAASGkZHHPmuOZt2rNO9deKTqj23mzLqvxOfq7GDjuW125tnwU8RBvHDA4Q2DrEunmuVZVImCRIumNRIMHhIHkuXky/04uXK+RoSgoqNE4GeMRKGUyZjQEnTAKSJCVcsFv7ipfaxpe2bpN7wv0fEwS04gEQqQKla1pEl4B3EE+oHFGwxzicyTz8/qUhGXVKeYTSUCoSIhGFBQnikbpdGAIBO4uBIHW67yTCgFLZbQ6m9r2mHMcHNO4tMjPiF6JsejRfZmBjBcc3EOAJMYG/vMgplDsxZ2me7nxBwkkxBBgY/DhkrfFfcdHw33Kr/AOnNrPf17LWF6+TUhwn+ZTcLxM6nAzvYu/oX++dJlobhpEmQI1XA2enG2qBYDLgTUwMRceCZ18MdQvQLfZ7zZaYc3EEawDgfNV4+ppbj6ln4skJHHA7/AMqOyWgPYHDrwOqkcJI8/fvRUVOTK/wnhj5GfsnAptb4Xf0n6IJbqEzvEIMTbA/mO3yT6lZgxncI8/295LY7QUoeXZzI6w0j/wCoWXcicf8AM4++KCMhXtmUWueA7dIE6gzB96KoAls1S7UaZjxAz1QdHVouJdBF1zYg6HGSOizdpmLtMfKM50OXoFtKh/BTUc54BbGGOggj3wQYTt4S1aZwJBjKYzI+q0bAKZecpJ8IOYic9DhC0LZZL90CLoOOh6GMEHm/bfZ7nU2vGVObwxydd8Q5RjwXELsO1HawX30rOHBsFrnPEPnIwNI8QxWBsvZwq1202ukEGXERAuyS0TmMYnnAXJnq5dOLk1ll0pNAuknHGAAYIyMnAyMwo5XcHsPS7uA59+PikRMfpjKevFc3aezNdglzMJiW+PWJhviiMcllwyjzlx5RlhC9Js/Z+g0D+UwkNAktBnDODqUbU2DTrsDSLt2bpaAI4RGXBe/hqnwXTzinUIOH5B5g5pHQui7Rdme5pNfTJc1uD5AmT80jTIRp1K5xSss6qOWNxuqW4YBOuXGDH1kdCn0qkSCBBicMY4HTf0ClsNhq1jcptc8tBMDJozJxwC6PsrsEHvP4igdLt8QPmmPTyW4421uONyvTBZUuWZ4g/wA2owA5CKV4k+dRo81JsLYxtFS7Ja0CXOiY3DmfsV2tm7N0GEnuw6TIv+ING5oOAGKv2ayMpi6xoaNwEY/dVnF+rzhv2j2fsxtCmGNJIbOJzMkmcMNVZSncloUS6QNGl3Qac8V0Tp0Sa6aWwj4zvLfSRmtW1OhjjMYHFZX8JUo+Jp+UThrOX3U9euX0qZPhJdxzEgHlMI1PsmldpDjj78labv3pA3QZBPQNO/zSV/gd/SfoU9Q1vgI6eeA+qBe7SqaUqCrtuzXp3iHjoHXvQN8lzTzOPs4Zrs7WzxMOklp5OafuFx9ende5u4keqBjDpvTSE4NjNIcvRBcs21nh7bx8IgHiN/NbxpyCJz+4jBcqB74rS2ftYABj53A8OKChXsrmHxDPLiJz98Fc2VtAMJa74T6H8LT2g1oF58EAGAYz4HMLnonJBg9uuygfUdXs/ic/xPYIMnIlka4SRrJ60ewfZMWgms6oWdzVaLoGJgXjeMi7OXQrsKbN/XDDXX78Vc7M2MUzWLQYqPFQ5ReLYMc4BUrxzy2jeKeW1a3UqbSLjic54RxVWPyffNWrRZrrvCQRiRBmMSBKkNtHdd3GO/MZzOGM4KqykhK5qGHEYTw3oGkKpa9gUaobfYPCT8PhMZkYaFXi/f8AQIedNyyyX2yyX2qbO2bToNu0xAzM4kneTrmrKScQnXt630SaIlARe95/VISjQSrVitgp3jEuIw3DpzVVCDqaAJYJMkjGeOaV9IXbsCNByWJs/aRY66SSCcAcTJ48/ut4BAAJUIQChrfE0byP+sn7BTJlFt6sP9rfqf2KC7/CoU6EEdoZLTGeY5jEeoXM7eYL4cPmbP4Pl9F1S5zb9lIM6DA/0uJIPR14coQY1U5ch78k1u5OqDHd+NEhw8kA4e+KbTEnmYSEqRgGEaEaoHVC5vhfPhwx01jlimE7ld22yKs7wD9vsqACB04LS2XtMMbddgNDnnvWeyk4gwJgThjrmo0E1qIL3EHAkwoW6yhK3IefmgcG6HLP9wnuywPl91H3icDlhJ8kCd7hElMT3N19PwmIEfl70SoISNOCBQhCS8gVJKI3pUEtkZNRsfqB44FdLQrBwJGjiPJZexrEZvuECPD+VoOrNYQ2PidhA36nqgsIQhAjnQE/ZQkF/wCrLlp559VnW+recKTc3Z8Br6St2jTutAGgQPQhCAVLatnvUyYkgHy9gHorqEHBwBhM9OAySEYLR25s3u34fC7EcDmW/cfss1j9D74oGnP373pUgGJ9+80+I5/RBp7Vb/KpHMAZ8wPwspbFjeH0HMJxAOfOQVkFqC3sm0Xao3HA/n0SbSsF114YtcZBGk4wVUBWj/5d5ESB0xjgckGY6QnkZch7xWm6zsriWuIfAvA4jQSmO2LUyF3z/ZBnXgM/fVAqY5qStZyx0OEfjgmuKBoqCUIS3kDZ4Iawxu/ypG1PcpYkuH4QMDBGM++CQhOdgeSc0TjH7oGBqvWTZnibfwBxA1MacP2UFB4Dg5wyIPT/ACtyhXpvfIxcG8cuGiC0FWtVnvOYQSC08PuN0+aspj/p7+iCkK0PaAPETBBMkN+Iknf+6tWmqQ3wiXacOJ4J0gc8T/nh+EwMMhrT4nTjuE4u9cOnFA/Zlkl5eeU8dY4CI6HetVMpUg1oAyAhPQCEIQCEIQQW2yCqwtdrkdQdCFxtssjmOIcMQfZHA5+yu5VDauzBVbhg8ZH7Hh9EHJd3AyOGM848kVWRjvU5qOpuIEgxdLTjkAII4fSCqs9R780EtlqQ6eYPI5jyV3/xDolha4HjmM8iIWdhvUlOsW5Og8DnzhBY/gK36T5g/dP/APFVSYgDj4cp4LQ2ZUqOBL8tMACeKvIKNj2aKcHN2p01OHoryacx19+qcggtdlD2xhOhx+oxhYNpsLmAF2ZMRM6ZrpVR2vZ71PDNpnpr74IOfQhaOzdl3wHOPh3DMxv3IItn7PNQgkeDU5TwC26dkY2QGiCBPGJzUzWgCAIAQc+h+yDC2hsy65oZJvThqIjXqq1ooFjoOYwwx0EQunVO2XWvY52EEiQOUTwQYLJBB1PvqtPZVjN6+cAAQOM/YLSlj8JacCMwTH2TnODGzk1o8gAgK1YNaS7ABZNC2Y1XkEmMMcBOAAHko7VaXV3RTBLR06n91epWVtOldMZguOkzPU6IJaNS60lwIJOuJOMCI1OQ/C0bDZbsud8bs+A0aOX1lRWOyEnvHiD8rT8vE/7j6DDer6AQhCAQhCAQhCAQhCChtPZQqiRg8ZHfwPDjp6HmbVQuuxbBHxN/Bygwu1Va27PZVEOGIyOo97kGUzZdIgENzG8/lPp2BjTNwc8T6FSWey91LXGAT4T8nKc2zuPmVO5sZoGgpUhakg7/ADQGvQ/ZOTJM5aac0t8IHISXhvCVBg7Q2aRU8DSQ7KNDu4LR2e5rf5U+JuJ4zjh5hXVH3bb16BeynVBImnMe9EXx7xSOdiMNeWhQOKo1toOZN+n4d4cCMd6uwUXAgwLLamNqXhfAxziIPqVsUrUHAHOcQMzG+NOqe6xMJksbPIJW5lrGgu1jAD+s6cs+CCNoujGGicGtGJJ0wzJ3DzVyzWIkh7xl8LdG8Tvd6D1UtmsQabzjefv0HBo0HqVZQCEIQCEIQCEIQCEIQCEIQCEIQIROBWXbNiTjSeWGIiTd5bx9OC1UIMWxtcxt2q6HThey6PyPLNWnMIzV9zZwKrGwAfASzg34f7TLfIIK2vT7pydUs9QaNfyJYfIyD6JhfGbKjf8Aje9WEoFISXBuHkmG0s1e0c/D/wDUJRXb+tn97fygdcG4eSAE012/rZ/c38pv8Wz9bTyIPoJQSprsx70TRVnJr3cmkeroCcyz1HH4Ws/qN4+TcP8AsgcozXEwJc7c3Ejno3qQrDdmg/G4u4fC3yGfUlW6dINENAA3AQEFKnYnO+M3R+lpx6u/Ec1cpUg0Q0AAaBPQgEIQgEIQgEIQgEIQgEIQgEIQgEIQgEIQgEIQgEiVCAKzLZrySIQR2XTmtZmSEIFSoQgEIQgEIQgEIQgEIQgEIQgEIQ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6" name="AutoShape 6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8" name="AutoShape 8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0" name="AutoShape 10" descr="data:image/jpeg;base64,/9j/4AAQSkZJRgABAQAAAQABAAD/2wCEAAkGBhQSEBUUExQWFRUWFBgWGBgYFxcXFhYXFxUXGBoXFRgYGyYeGBojGRQXHy8gJCcpLCwsGB4xNTAqNSYrLCkBCQoKDgwOGg8PGiwkHiQsLCkpNCwpLCksLSwsKSwsKSwsLCksKSksKSksLCwsLCwpKSwsLCwsLCwsLCwsLCwsLP/AABEIAOEA4QMBIgACEQEDEQH/xAAcAAABBQEBAQAAAAAAAAAAAAAAAQIDBAUGBwj/xAA8EAABAwEFBQYFAgUEAwEAAAABAAIRAwQSITFBBVFhcYEGEyKRofAyQrHB0VLhFCNykvEHYoKiFTOyF//EABgBAQEBAQEAAAAAAAAAAAAAAAADAQQC/8QAIBEBAQACAgIDAQEAAAAAAAAAAAECEQMhEjETQVFSIv/aAAwDAQACEQMRAD8A9xQhCAQhCAQhCAQhVa20ACWtF9wzAyH9Tshyz4ILSrWraVOn8bwDuzPkMVjbVt74gvhx+VmEDi7M+nJYrYGkn0/dB0FXtOCYp0y4nKcPICSs+r2irEkeFvJsn1n6KJjajgHtY2BqAJwHEymVG1nj4XRng2PoBKBH7RrOzqP6GPoozVqH5n/3O/KHUntAJaY4jDjIUbngn5R7yQP71/6n/wBzvyntt1UfO/qZ+qrgYJQ5Bdp7erN+YO5j8Qr9n7Tu+Zk/04+hhYbH4zgea3tj1gWQABB0+/5QaNn21TfrB3HA+ufRXmuByWc5oIg4jccQoRZ7vwOLeGbfLToQg2ELOp7SLcKgj/dm3z06xzKvsqA5IHIQhAIQhAIQhAIQhAIQhAIQhAKOvXawS4wPqdwGp4JlqtQYN5OQ1P4HFUO6LnXnmXafpbwaPugfUrOqZyxv6QfEf6iMuQ89FE992GsaMNMgBx3J9QgD4Z4AYlUn0apa6A0F0RBgtHHeYQZtrJvG8QXE4xjAHp0VVa1LYUDxOJ5Yeuqs2PZ7WEkE4iIMT0KDL2dtAUzF2ZIk6j8rcqWgASTA4fusu02l1N2AY2NBdvc9+qsWTabLoDnYkYkznwwiEEO07c2LrZ8Qkk6TjGO/8rK0VwOpmQ687xTeGcHDFXbOIls4uNy82CBdAiRvg4oMcAZkZ78kr6JcJDBGpAgADkrhZVaJM3ccoGsSRGqdTsTXz3TyCAMMY6HmgzYVzZtrDDDsiQm19nvYJLcBqII6qvl7+qDrQULB2fta5g6SNBhI5LYp2kOiDE5b+u5BMoBSLMaeH+05f8f0/TgpbnVFwbh5ILFkt4dgcCMwcCOf5yKtrIq2YHEeFwyI+kajgp7HbjN1+B9CN7eHDRBoIQhAIQhAIQhAIQhAKG02gMG8nIb/AMAalPq1A0En3wHFZ5kuJOeu4bmjlmd56QCMaZLiZcdfsBoOH3JT0IQCEJHbvcIKlo2mxhgyeAx80xm2WHDHqAotpbMbdL2+EgEkaH8LFQdQ27JiCcJ35YY8kn8Iw/KPJczfO8+aebU+IvOjmUGzaqDWNvNwE4kQ4xpdLjAxA3pbLU/3Ex4iBiYMmDGBGJyGg4LKs1Y3HtzJAjUQDkBvxWlsyzEEOcIMXRhjHFBYqUDMgkzo4+Eg6RGh5Z8FPRoNYIaICcc/X36pSUA6IxyXO7TsPduEfCct44LogEj6YcIIBHFByYapBTLHNJEZHgRzH2XQU9mMBJAiWlpEmMfVY+x+0dGrVNmYC2pTqPBbUEyxjiC5rhgDMGP8rN6ZbI3miMQZHHEjkdeqkTWiMOv5/PmnLWhMq0g4cRiDqDwT0IFsVrIN12f1G8fcadQtBZNanPA6Hcd/2PBW7DaZEHAjCNx/GoQW0IQgEIQgEIUNpqQIGBOA4bz0E9YQVrRVkzo3AcXZE9Mh14JjQmk4gAZDLdoEt3f+yBS4JL3BOAQgbjw+qQAyceGSemQS0xgTMc8UBwnpgsCts1152fxYANwIz0WpsqzvY11/MnfJ6q8g5R9mcCRnE6HTNNNNwzHHUYb8l1jiMymF8iIkenrn6oM/ZFmcybzYBA3bh+StBzsPygMPADcB9z+E11MEb+ZmfsgVlUHEHPr5J4O4H3zTGUgMAIA3YeUJ4G4oCTuHn+yMeHl+6L3D7pQUGV2itj6Flr1Wuktpy0QBdPwzOuYdHDivJuy3aV9jq3gA5rsHzmW54HQzjMFet9o9qUqNB3eva281wYHfM8NkCIOsaLwtziSScScTzOa5+W6s05ea6ymnsnZDtSbbSe5wax7H4sEnwEYHHP5h0XRY8F4XsC31KFZtZhLWhwa9wEtuuOIcMjIBMYZYZL3VjpAO8AqnHl5TtXiz8p2STu8ilv8ATmlQqKhQvwN4ZjA8W7+Yz896ku7sPe5IXQRPLhw98UGhRq3hKkWdYn3XXdMxy3dD6ELRQCEIQCoVny4/2jkM/M4f8VcrVIaTrpxOQHmqV2MN2HPeepxQMYM+f0Tk1mScgEIVHaTQYmpcEweM4+aC8msy6n6rOpFziAHG4CRIm8/iOR6K498SXG6M+Pn00QSueBz3DNJieHqfwPVJTqNjAiM8x5pjrcwfMOhlBKKY5necT+yhtLHkiDAkEnXP6QpadZrsiD1S58vr+yBtJpjxGeMRKG1A6IMzj09lSKO+29iQHHAYiTAk8TElA202ptMF73BrcASTAEkASeZUpEfhQW6xsq0yyoLzTmMRkZzGIK5DbXalmznto0R3wLIuGq53dFgDWtGcAw4kZ8oXm3Xt5yy8e67cFYre9pd9WrsFQhz7ndnxMoNaXAYxecXNyiZIxIGEOz+2FF1mp16zm0b+BaTOMuAIgTBDCcslylp/1Se5tdoaGkyKNRmMaS4Pg45gxhORjHzlnI85Z4z7c52l7VVbYW3w0NYXFjQMRePzO1IAA0ylYhclJlIuW3ftw223ddH2Cp032u5UcWh9N7QNKkiDTdIyc29xkCMV0Vr7UWnZtdtCtFal8Qef/a6mcBjei8LpGIxidZXC7HsRrWilTaSC+o1sjNuOLhxABPReybV7L0bTQZSqyXMaA2oMHggAEg4yDEkGQq4S2dL8ctx6aWz7a2tSZVZ8L2hw3wRkeIy6KwuZ7L9nK1hc5neNqWd5Lsi2ox+ABjEEECDjuO9dMuiW67dONtnYTX5e9E5C16Q1sAHfpx6ajy9QFp0Hy1UGZDkpdmuiW7sOgy/6keSC8hCEEFoOIHN39v7lqqlLtK1Bgc46NAHEmTHoFzlK1uD716cZiTBlB0DMhyCzLZtfMM4i8eWg56qGz7bdMECCQBpdxjE6qjaaZD3A4mTkM8dAg3zaoo35+TPjH5WZUeLQG3XBrsiT80DMb8Z81n1HOIAcTdAwboOfFObhjHuQg6aixrW+GLoGc/UrJ2s0uh4fLdAAcoxP7qrZbUQQDi0nEaZRPSZ6LSdssvcHOfebECIBjTLDqgyqFBz/AIASAn1bE5rQ52GMRPiWjaGXKfd0zMkzj4o1j9lym39tMoU3XXNNTEBsyQ6QMcMCJkgxkstk9stkm6Sp2xZRtTGESy8BVeD8BJIggZxEnHLTBegLx9ljsjtnjvaxbXDzVJDWvdDn906mBeF4+Br8SMwcpW//APotJjS1jqjmilTpsAaBUvBovVS90tETduwcWzkVKZ/qOPJ/TqtrW5zqgs1I3Kj2F7qhBinTBDSWaOfLoABwzOktsezrLYmsMNY57gzvHQaj3v0c84kn7Lm7V/qRZXNFQU3CuGkNloIEmTTv5w6IJA1nRZ23O0QtdexVKb7jO9a11MuF9lS+JedILXANdzyK25z2254+3T9ue0ws1AsF8VKrHBj2xDSIxJJwMOGQXkFOs7HHF0gk6ycZJ+q26m1HUqFaz1mXu9FIteHA3RRJZeGjj4SyZHwlYRA0Uc8vKufky8qfXrFxxJMANE/paIaPIKNCFNM8UiZgEgagHDnuS1aN0wc/eqiU1WpLWN/Tek8zkNwETzc5Bu/6f2prNoUi4fFeYDuc5pAPnh1XsxXz3Z6xY9rhm1wcObSCPou62z25fabTTp2YuawuABgMf3hcQCHTg0+HA4bwclbjzkjo4s5jNV6Tlx+v7pwKwtk7Vqh5bXdTLI/l1QO7LnAw6nUaSWsqN1bInGMjGzPiOWQPE4mZ4ZY810S7dMu0iEgKVa01mSWm6Kg4j6H8O9EjMhySVflP+76yPuEGohVP4lCDI7Q1NOM+gb9isRgwPL6rS206arh09XH7rNJgHcB90DWvAzzB81v7MtXeAkxfGHTeFzoGMnX0VzZ9p7t97TI8kG1b7GHgCQ0ySOJjH8rAzGI67/croLRRhtR0klzT0ABwHqsy0CKdIcCepMx9kFF3vklZXqABrXQ3G82Ab0jQ5gyBzEpef+VGXIMbtjtypRpsFMwXS0OHyAASGkZHHPmuOZt2rNO9deKTqj23mzLqvxOfq7GDjuW125tnwU8RBvHDA4Q2DrEunmuVZVImCRIumNRIMHhIHkuXky/04uXK+RoSgoqNE4GeMRKGUyZjQEnTAKSJCVcsFv7ipfaxpe2bpN7wv0fEwS04gEQqQKla1pEl4B3EE+oHFGwxzicyTz8/qUhGXVKeYTSUCoSIhGFBQnikbpdGAIBO4uBIHW67yTCgFLZbQ6m9r2mHMcHNO4tMjPiF6JsejRfZmBjBcc3EOAJMYG/vMgplDsxZ2me7nxBwkkxBBgY/DhkrfFfcdHw33Kr/AOnNrPf17LWF6+TUhwn+ZTcLxM6nAzvYu/oX++dJlobhpEmQI1XA2enG2qBYDLgTUwMRceCZ18MdQvQLfZ7zZaYc3EEawDgfNV4+ppbj6ln4skJHHA7/AMqOyWgPYHDrwOqkcJI8/fvRUVOTK/wnhj5GfsnAptb4Xf0n6IJbqEzvEIMTbA/mO3yT6lZgxncI8/295LY7QUoeXZzI6w0j/wCoWXcicf8AM4++KCMhXtmUWueA7dIE6gzB96KoAls1S7UaZjxAz1QdHVouJdBF1zYg6HGSOizdpmLtMfKM50OXoFtKh/BTUc54BbGGOggj3wQYTt4S1aZwJBjKYzI+q0bAKZecpJ8IOYic9DhC0LZZL90CLoOOh6GMEHm/bfZ7nU2vGVObwxydd8Q5RjwXELsO1HawX30rOHBsFrnPEPnIwNI8QxWBsvZwq1202ukEGXERAuyS0TmMYnnAXJnq5dOLk1ll0pNAuknHGAAYIyMnAyMwo5XcHsPS7uA59+PikRMfpjKevFc3aezNdglzMJiW+PWJhviiMcllwyjzlx5RlhC9Js/Z+g0D+UwkNAktBnDODqUbU2DTrsDSLt2bpaAI4RGXBe/hqnwXTzinUIOH5B5g5pHQui7Rdme5pNfTJc1uD5AmT80jTIRp1K5xSss6qOWNxuqW4YBOuXGDH1kdCn0qkSCBBicMY4HTf0ClsNhq1jcptc8tBMDJozJxwC6PsrsEHvP4igdLt8QPmmPTyW4421uONyvTBZUuWZ4g/wA2owA5CKV4k+dRo81JsLYxtFS7Ja0CXOiY3DmfsV2tm7N0GEnuw6TIv+ING5oOAGKv2ayMpi6xoaNwEY/dVnF+rzhv2j2fsxtCmGNJIbOJzMkmcMNVZSncloUS6QNGl3Qac8V0Tp0Sa6aWwj4zvLfSRmtW1OhjjMYHFZX8JUo+Jp+UThrOX3U9euX0qZPhJdxzEgHlMI1PsmldpDjj78labv3pA3QZBPQNO/zSV/gd/SfoU9Q1vgI6eeA+qBe7SqaUqCrtuzXp3iHjoHXvQN8lzTzOPs4Zrs7WzxMOklp5OafuFx9ende5u4keqBjDpvTSE4NjNIcvRBcs21nh7bx8IgHiN/NbxpyCJz+4jBcqB74rS2ftYABj53A8OKChXsrmHxDPLiJz98Fc2VtAMJa74T6H8LT2g1oF58EAGAYz4HMLnonJBg9uuygfUdXs/ic/xPYIMnIlka4SRrJ60ewfZMWgms6oWdzVaLoGJgXjeMi7OXQrsKbN/XDDXX78Vc7M2MUzWLQYqPFQ5ReLYMc4BUrxzy2jeKeW1a3UqbSLjic54RxVWPyffNWrRZrrvCQRiRBmMSBKkNtHdd3GO/MZzOGM4KqykhK5qGHEYTw3oGkKpa9gUaobfYPCT8PhMZkYaFXi/f8AQIedNyyyX2yyX2qbO2bToNu0xAzM4kneTrmrKScQnXt630SaIlARe95/VISjQSrVitgp3jEuIw3DpzVVCDqaAJYJMkjGeOaV9IXbsCNByWJs/aRY66SSCcAcTJ48/ut4BAAJUIQChrfE0byP+sn7BTJlFt6sP9rfqf2KC7/CoU6EEdoZLTGeY5jEeoXM7eYL4cPmbP4Pl9F1S5zb9lIM6DA/0uJIPR14coQY1U5ch78k1u5OqDHd+NEhw8kA4e+KbTEnmYSEqRgGEaEaoHVC5vhfPhwx01jlimE7ld22yKs7wD9vsqACB04LS2XtMMbddgNDnnvWeyk4gwJgThjrmo0E1qIL3EHAkwoW6yhK3IefmgcG6HLP9wnuywPl91H3icDlhJ8kCd7hElMT3N19PwmIEfl70SoISNOCBQhCS8gVJKI3pUEtkZNRsfqB44FdLQrBwJGjiPJZexrEZvuECPD+VoOrNYQ2PidhA36nqgsIQhAjnQE/ZQkF/wCrLlp559VnW+recKTc3Z8Br6St2jTutAGgQPQhCAVLatnvUyYkgHy9gHorqEHBwBhM9OAySEYLR25s3u34fC7EcDmW/cfss1j9D74oGnP373pUgGJ9+80+I5/RBp7Vb/KpHMAZ8wPwspbFjeH0HMJxAOfOQVkFqC3sm0Xao3HA/n0SbSsF114YtcZBGk4wVUBWj/5d5ESB0xjgckGY6QnkZch7xWm6zsriWuIfAvA4jQSmO2LUyF3z/ZBnXgM/fVAqY5qStZyx0OEfjgmuKBoqCUIS3kDZ4Iawxu/ypG1PcpYkuH4QMDBGM++CQhOdgeSc0TjH7oGBqvWTZnibfwBxA1MacP2UFB4Dg5wyIPT/ACtyhXpvfIxcG8cuGiC0FWtVnvOYQSC08PuN0+aspj/p7+iCkK0PaAPETBBMkN+Iknf+6tWmqQ3wiXacOJ4J0gc8T/nh+EwMMhrT4nTjuE4u9cOnFA/Zlkl5eeU8dY4CI6HetVMpUg1oAyAhPQCEIQCEIQQW2yCqwtdrkdQdCFxtssjmOIcMQfZHA5+yu5VDauzBVbhg8ZH7Hh9EHJd3AyOGM848kVWRjvU5qOpuIEgxdLTjkAII4fSCqs9R780EtlqQ6eYPI5jyV3/xDolha4HjmM8iIWdhvUlOsW5Og8DnzhBY/gK36T5g/dP/APFVSYgDj4cp4LQ2ZUqOBL8tMACeKvIKNj2aKcHN2p01OHoryacx19+qcggtdlD2xhOhx+oxhYNpsLmAF2ZMRM6ZrpVR2vZ71PDNpnpr74IOfQhaOzdl3wHOPh3DMxv3IItn7PNQgkeDU5TwC26dkY2QGiCBPGJzUzWgCAIAQc+h+yDC2hsy65oZJvThqIjXqq1ooFjoOYwwx0EQunVO2XWvY52EEiQOUTwQYLJBB1PvqtPZVjN6+cAAQOM/YLSlj8JacCMwTH2TnODGzk1o8gAgK1YNaS7ABZNC2Y1XkEmMMcBOAAHko7VaXV3RTBLR06n91epWVtOldMZguOkzPU6IJaNS60lwIJOuJOMCI1OQ/C0bDZbsud8bs+A0aOX1lRWOyEnvHiD8rT8vE/7j6DDer6AQhCAQhCAQhCAQhCChtPZQqiRg8ZHfwPDjp6HmbVQuuxbBHxN/Bygwu1Va27PZVEOGIyOo97kGUzZdIgENzG8/lPp2BjTNwc8T6FSWey91LXGAT4T8nKc2zuPmVO5sZoGgpUhakg7/ADQGvQ/ZOTJM5aac0t8IHISXhvCVBg7Q2aRU8DSQ7KNDu4LR2e5rf5U+JuJ4zjh5hXVH3bb16BeynVBImnMe9EXx7xSOdiMNeWhQOKo1toOZN+n4d4cCMd6uwUXAgwLLamNqXhfAxziIPqVsUrUHAHOcQMzG+NOqe6xMJksbPIJW5lrGgu1jAD+s6cs+CCNoujGGicGtGJJ0wzJ3DzVyzWIkh7xl8LdG8Tvd6D1UtmsQabzjefv0HBo0HqVZQCEIQCEIQCEIQCEIQCEIQCEIQIROBWXbNiTjSeWGIiTd5bx9OC1UIMWxtcxt2q6HThey6PyPLNWnMIzV9zZwKrGwAfASzg34f7TLfIIK2vT7pydUs9QaNfyJYfIyD6JhfGbKjf8Aje9WEoFISXBuHkmG0s1e0c/D/wDUJRXb+tn97fygdcG4eSAE012/rZ/c38pv8Wz9bTyIPoJQSprsx70TRVnJr3cmkeroCcyz1HH4Ws/qN4+TcP8AsgcozXEwJc7c3Ejno3qQrDdmg/G4u4fC3yGfUlW6dINENAA3AQEFKnYnO+M3R+lpx6u/Ec1cpUg0Q0AAaBPQgEIQgEIQgEIQgEIQgEIQgEIQgEIQgEIQgEIQgEiVCAKzLZrySIQR2XTmtZmSEIFSoQgEIQgEIQgEIQgEIQgEIQgEIQ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2" name="AutoShape 12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4" name="AutoShape 14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6" name="AutoShape 16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8" name="AutoShape 18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62" name="AutoShape 22" descr="data:image/jpeg;base64,/9j/4AAQSkZJRgABAQAAAQABAAD/2wCEAAkGBhQSEBUUExQWFRUWFBgWGBgYFxcXFhYXFxUXGBoXFRgYGyYeGBojGRQXHy8gJCcpLCwsGB4xNTAqNSYrLCkBCQoKDgwOGg8PGiwkHiQsLCkpNCwpLCksLSwsKSwsKSwsLCksKSksKSksLCwsLCwpKSwsLCwsLCwsLCwsLCwsLP/AABEIAOEA4QMBIgACEQEDEQH/xAAcAAABBQEBAQAAAAAAAAAAAAAAAQIDBAUGBwj/xAA8EAABAwEFBQYFAgUEAwEAAAABAAIRAwQSITFBBVFhcYEGEyKRofAyQrHB0VLhFCNykvEHYoKiFTOyF//EABgBAQEBAQEAAAAAAAAAAAAAAAADAQQC/8QAIBEBAQACAgIDAQEAAAAAAAAAAAECEQMhEjETQVFSIv/aAAwDAQACEQMRAD8A9xQhCAQhCAQhCAQhVa20ACWtF9wzAyH9Tshyz4ILSrWraVOn8bwDuzPkMVjbVt74gvhx+VmEDi7M+nJYrYGkn0/dB0FXtOCYp0y4nKcPICSs+r2irEkeFvJsn1n6KJjajgHtY2BqAJwHEymVG1nj4XRng2PoBKBH7RrOzqP6GPoozVqH5n/3O/KHUntAJaY4jDjIUbngn5R7yQP71/6n/wBzvyntt1UfO/qZ+qrgYJQ5Bdp7erN+YO5j8Qr9n7Tu+Zk/04+hhYbH4zgea3tj1gWQABB0+/5QaNn21TfrB3HA+ufRXmuByWc5oIg4jccQoRZ7vwOLeGbfLToQg2ELOp7SLcKgj/dm3z06xzKvsqA5IHIQhAIQhAIQhAIQhAIQhAIQhAKOvXawS4wPqdwGp4JlqtQYN5OQ1P4HFUO6LnXnmXafpbwaPugfUrOqZyxv6QfEf6iMuQ89FE992GsaMNMgBx3J9QgD4Z4AYlUn0apa6A0F0RBgtHHeYQZtrJvG8QXE4xjAHp0VVa1LYUDxOJ5Yeuqs2PZ7WEkE4iIMT0KDL2dtAUzF2ZIk6j8rcqWgASTA4fusu02l1N2AY2NBdvc9+qsWTabLoDnYkYkznwwiEEO07c2LrZ8Qkk6TjGO/8rK0VwOpmQ687xTeGcHDFXbOIls4uNy82CBdAiRvg4oMcAZkZ78kr6JcJDBGpAgADkrhZVaJM3ccoGsSRGqdTsTXz3TyCAMMY6HmgzYVzZtrDDDsiQm19nvYJLcBqII6qvl7+qDrQULB2fta5g6SNBhI5LYp2kOiDE5b+u5BMoBSLMaeH+05f8f0/TgpbnVFwbh5ILFkt4dgcCMwcCOf5yKtrIq2YHEeFwyI+kajgp7HbjN1+B9CN7eHDRBoIQhAIQhAIQhAIQhAKG02gMG8nIb/AMAalPq1A0En3wHFZ5kuJOeu4bmjlmd56QCMaZLiZcdfsBoOH3JT0IQCEJHbvcIKlo2mxhgyeAx80xm2WHDHqAotpbMbdL2+EgEkaH8LFQdQ27JiCcJ35YY8kn8Iw/KPJczfO8+aebU+IvOjmUGzaqDWNvNwE4kQ4xpdLjAxA3pbLU/3Ex4iBiYMmDGBGJyGg4LKs1Y3HtzJAjUQDkBvxWlsyzEEOcIMXRhjHFBYqUDMgkzo4+Eg6RGh5Z8FPRoNYIaICcc/X36pSUA6IxyXO7TsPduEfCct44LogEj6YcIIBHFByYapBTLHNJEZHgRzH2XQU9mMBJAiWlpEmMfVY+x+0dGrVNmYC2pTqPBbUEyxjiC5rhgDMGP8rN6ZbI3miMQZHHEjkdeqkTWiMOv5/PmnLWhMq0g4cRiDqDwT0IFsVrIN12f1G8fcadQtBZNanPA6Hcd/2PBW7DaZEHAjCNx/GoQW0IQgEIQgEIUNpqQIGBOA4bz0E9YQVrRVkzo3AcXZE9Mh14JjQmk4gAZDLdoEt3f+yBS4JL3BOAQgbjw+qQAyceGSemQS0xgTMc8UBwnpgsCts1152fxYANwIz0WpsqzvY11/MnfJ6q8g5R9mcCRnE6HTNNNNwzHHUYb8l1jiMymF8iIkenrn6oM/ZFmcybzYBA3bh+StBzsPygMPADcB9z+E11MEb+ZmfsgVlUHEHPr5J4O4H3zTGUgMAIA3YeUJ4G4oCTuHn+yMeHl+6L3D7pQUGV2itj6Flr1Wuktpy0QBdPwzOuYdHDivJuy3aV9jq3gA5rsHzmW54HQzjMFet9o9qUqNB3eva281wYHfM8NkCIOsaLwtziSScScTzOa5+W6s05ea6ymnsnZDtSbbSe5wax7H4sEnwEYHHP5h0XRY8F4XsC31KFZtZhLWhwa9wEtuuOIcMjIBMYZYZL3VjpAO8AqnHl5TtXiz8p2STu8ilv8ATmlQqKhQvwN4ZjA8W7+Yz896ku7sPe5IXQRPLhw98UGhRq3hKkWdYn3XXdMxy3dD6ELRQCEIQCoVny4/2jkM/M4f8VcrVIaTrpxOQHmqV2MN2HPeepxQMYM+f0Tk1mScgEIVHaTQYmpcEweM4+aC8msy6n6rOpFziAHG4CRIm8/iOR6K498SXG6M+Pn00QSueBz3DNJieHqfwPVJTqNjAiM8x5pjrcwfMOhlBKKY5necT+yhtLHkiDAkEnXP6QpadZrsiD1S58vr+yBtJpjxGeMRKG1A6IMzj09lSKO+29iQHHAYiTAk8TElA202ptMF73BrcASTAEkASeZUpEfhQW6xsq0yyoLzTmMRkZzGIK5DbXalmznto0R3wLIuGq53dFgDWtGcAw4kZ8oXm3Xt5yy8e67cFYre9pd9WrsFQhz7ndnxMoNaXAYxecXNyiZIxIGEOz+2FF1mp16zm0b+BaTOMuAIgTBDCcslylp/1Se5tdoaGkyKNRmMaS4Pg45gxhORjHzlnI85Z4z7c52l7VVbYW3w0NYXFjQMRePzO1IAA0ylYhclJlIuW3ftw223ddH2Cp032u5UcWh9N7QNKkiDTdIyc29xkCMV0Vr7UWnZtdtCtFal8Qef/a6mcBjei8LpGIxidZXC7HsRrWilTaSC+o1sjNuOLhxABPReybV7L0bTQZSqyXMaA2oMHggAEg4yDEkGQq4S2dL8ctx6aWz7a2tSZVZ8L2hw3wRkeIy6KwuZ7L9nK1hc5neNqWd5Lsi2ox+ABjEEECDjuO9dMuiW67dONtnYTX5e9E5C16Q1sAHfpx6ajy9QFp0Hy1UGZDkpdmuiW7sOgy/6keSC8hCEEFoOIHN39v7lqqlLtK1Bgc46NAHEmTHoFzlK1uD716cZiTBlB0DMhyCzLZtfMM4i8eWg56qGz7bdMECCQBpdxjE6qjaaZD3A4mTkM8dAg3zaoo35+TPjH5WZUeLQG3XBrsiT80DMb8Z81n1HOIAcTdAwboOfFObhjHuQg6aixrW+GLoGc/UrJ2s0uh4fLdAAcoxP7qrZbUQQDi0nEaZRPSZ6LSdssvcHOfebECIBjTLDqgyqFBz/AIASAn1bE5rQ52GMRPiWjaGXKfd0zMkzj4o1j9lym39tMoU3XXNNTEBsyQ6QMcMCJkgxkstk9stkm6Sp2xZRtTGESy8BVeD8BJIggZxEnHLTBegLx9ljsjtnjvaxbXDzVJDWvdDn906mBeF4+Br8SMwcpW//APotJjS1jqjmilTpsAaBUvBovVS90tETduwcWzkVKZ/qOPJ/TqtrW5zqgs1I3Kj2F7qhBinTBDSWaOfLoABwzOktsezrLYmsMNY57gzvHQaj3v0c84kn7Lm7V/qRZXNFQU3CuGkNloIEmTTv5w6IJA1nRZ23O0QtdexVKb7jO9a11MuF9lS+JedILXANdzyK25z2254+3T9ue0ws1AsF8VKrHBj2xDSIxJJwMOGQXkFOs7HHF0gk6ycZJ+q26m1HUqFaz1mXu9FIteHA3RRJZeGjj4SyZHwlYRA0Uc8vKufky8qfXrFxxJMANE/paIaPIKNCFNM8UiZgEgagHDnuS1aN0wc/eqiU1WpLWN/Tek8zkNwETzc5Bu/6f2prNoUi4fFeYDuc5pAPnh1XsxXz3Z6xY9rhm1wcObSCPou62z25fabTTp2YuawuABgMf3hcQCHTg0+HA4bwclbjzkjo4s5jNV6Tlx+v7pwKwtk7Vqh5bXdTLI/l1QO7LnAw6nUaSWsqN1bInGMjGzPiOWQPE4mZ4ZY810S7dMu0iEgKVa01mSWm6Kg4j6H8O9EjMhySVflP+76yPuEGohVP4lCDI7Q1NOM+gb9isRgwPL6rS206arh09XH7rNJgHcB90DWvAzzB81v7MtXeAkxfGHTeFzoGMnX0VzZ9p7t97TI8kG1b7GHgCQ0ySOJjH8rAzGI67/croLRRhtR0klzT0ABwHqsy0CKdIcCepMx9kFF3vklZXqABrXQ3G82Ab0jQ5gyBzEpef+VGXIMbtjtypRpsFMwXS0OHyAASGkZHHPmuOZt2rNO9deKTqj23mzLqvxOfq7GDjuW125tnwU8RBvHDA4Q2DrEunmuVZVImCRIumNRIMHhIHkuXky/04uXK+RoSgoqNE4GeMRKGUyZjQEnTAKSJCVcsFv7ipfaxpe2bpN7wv0fEwS04gEQqQKla1pEl4B3EE+oHFGwxzicyTz8/qUhGXVKeYTSUCoSIhGFBQnikbpdGAIBO4uBIHW67yTCgFLZbQ6m9r2mHMcHNO4tMjPiF6JsejRfZmBjBcc3EOAJMYG/vMgplDsxZ2me7nxBwkkxBBgY/DhkrfFfcdHw33Kr/AOnNrPf17LWF6+TUhwn+ZTcLxM6nAzvYu/oX++dJlobhpEmQI1XA2enG2qBYDLgTUwMRceCZ18MdQvQLfZ7zZaYc3EEawDgfNV4+ppbj6ln4skJHHA7/AMqOyWgPYHDrwOqkcJI8/fvRUVOTK/wnhj5GfsnAptb4Xf0n6IJbqEzvEIMTbA/mO3yT6lZgxncI8/295LY7QUoeXZzI6w0j/wCoWXcicf8AM4++KCMhXtmUWueA7dIE6gzB96KoAls1S7UaZjxAz1QdHVouJdBF1zYg6HGSOizdpmLtMfKM50OXoFtKh/BTUc54BbGGOggj3wQYTt4S1aZwJBjKYzI+q0bAKZecpJ8IOYic9DhC0LZZL90CLoOOh6GMEHm/bfZ7nU2vGVObwxydd8Q5RjwXELsO1HawX30rOHBsFrnPEPnIwNI8QxWBsvZwq1202ukEGXERAuyS0TmMYnnAXJnq5dOLk1ll0pNAuknHGAAYIyMnAyMwo5XcHsPS7uA59+PikRMfpjKevFc3aezNdglzMJiW+PWJhviiMcllwyjzlx5RlhC9Js/Z+g0D+UwkNAktBnDODqUbU2DTrsDSLt2bpaAI4RGXBe/hqnwXTzinUIOH5B5g5pHQui7Rdme5pNfTJc1uD5AmT80jTIRp1K5xSss6qOWNxuqW4YBOuXGDH1kdCn0qkSCBBicMY4HTf0ClsNhq1jcptc8tBMDJozJxwC6PsrsEHvP4igdLt8QPmmPTyW4421uONyvTBZUuWZ4g/wA2owA5CKV4k+dRo81JsLYxtFS7Ja0CXOiY3DmfsV2tm7N0GEnuw6TIv+ING5oOAGKv2ayMpi6xoaNwEY/dVnF+rzhv2j2fsxtCmGNJIbOJzMkmcMNVZSncloUS6QNGl3Qac8V0Tp0Sa6aWwj4zvLfSRmtW1OhjjMYHFZX8JUo+Jp+UThrOX3U9euX0qZPhJdxzEgHlMI1PsmldpDjj78labv3pA3QZBPQNO/zSV/gd/SfoU9Q1vgI6eeA+qBe7SqaUqCrtuzXp3iHjoHXvQN8lzTzOPs4Zrs7WzxMOklp5OafuFx9ende5u4keqBjDpvTSE4NjNIcvRBcs21nh7bx8IgHiN/NbxpyCJz+4jBcqB74rS2ftYABj53A8OKChXsrmHxDPLiJz98Fc2VtAMJa74T6H8LT2g1oF58EAGAYz4HMLnonJBg9uuygfUdXs/ic/xPYIMnIlka4SRrJ60ewfZMWgms6oWdzVaLoGJgXjeMi7OXQrsKbN/XDDXX78Vc7M2MUzWLQYqPFQ5ReLYMc4BUrxzy2jeKeW1a3UqbSLjic54RxVWPyffNWrRZrrvCQRiRBmMSBKkNtHdd3GO/MZzOGM4KqykhK5qGHEYTw3oGkKpa9gUaobfYPCT8PhMZkYaFXi/f8AQIedNyyyX2yyX2qbO2bToNu0xAzM4kneTrmrKScQnXt630SaIlARe95/VISjQSrVitgp3jEuIw3DpzVVCDqaAJYJMkjGeOaV9IXbsCNByWJs/aRY66SSCcAcTJ48/ut4BAAJUIQChrfE0byP+sn7BTJlFt6sP9rfqf2KC7/CoU6EEdoZLTGeY5jEeoXM7eYL4cPmbP4Pl9F1S5zb9lIM6DA/0uJIPR14coQY1U5ch78k1u5OqDHd+NEhw8kA4e+KbTEnmYSEqRgGEaEaoHVC5vhfPhwx01jlimE7ld22yKs7wD9vsqACB04LS2XtMMbddgNDnnvWeyk4gwJgThjrmo0E1qIL3EHAkwoW6yhK3IefmgcG6HLP9wnuywPl91H3icDlhJ8kCd7hElMT3N19PwmIEfl70SoISNOCBQhCS8gVJKI3pUEtkZNRsfqB44FdLQrBwJGjiPJZexrEZvuECPD+VoOrNYQ2PidhA36nqgsIQhAjnQE/ZQkF/wCrLlp559VnW+recKTc3Z8Br6St2jTutAGgQPQhCAVLatnvUyYkgHy9gHorqEHBwBhM9OAySEYLR25s3u34fC7EcDmW/cfss1j9D74oGnP373pUgGJ9+80+I5/RBp7Vb/KpHMAZ8wPwspbFjeH0HMJxAOfOQVkFqC3sm0Xao3HA/n0SbSsF114YtcZBGk4wVUBWj/5d5ESB0xjgckGY6QnkZch7xWm6zsriWuIfAvA4jQSmO2LUyF3z/ZBnXgM/fVAqY5qStZyx0OEfjgmuKBoqCUIS3kDZ4Iawxu/ypG1PcpYkuH4QMDBGM++CQhOdgeSc0TjH7oGBqvWTZnibfwBxA1MacP2UFB4Dg5wyIPT/ACtyhXpvfIxcG8cuGiC0FWtVnvOYQSC08PuN0+aspj/p7+iCkK0PaAPETBBMkN+Iknf+6tWmqQ3wiXacOJ4J0gc8T/nh+EwMMhrT4nTjuE4u9cOnFA/Zlkl5eeU8dY4CI6HetVMpUg1oAyAhPQCEIQCEIQQW2yCqwtdrkdQdCFxtssjmOIcMQfZHA5+yu5VDauzBVbhg8ZH7Hh9EHJd3AyOGM848kVWRjvU5qOpuIEgxdLTjkAII4fSCqs9R780EtlqQ6eYPI5jyV3/xDolha4HjmM8iIWdhvUlOsW5Og8DnzhBY/gK36T5g/dP/APFVSYgDj4cp4LQ2ZUqOBL8tMACeKvIKNj2aKcHN2p01OHoryacx19+qcggtdlD2xhOhx+oxhYNpsLmAF2ZMRM6ZrpVR2vZ71PDNpnpr74IOfQhaOzdl3wHOPh3DMxv3IItn7PNQgkeDU5TwC26dkY2QGiCBPGJzUzWgCAIAQc+h+yDC2hsy65oZJvThqIjXqq1ooFjoOYwwx0EQunVO2XWvY52EEiQOUTwQYLJBB1PvqtPZVjN6+cAAQOM/YLSlj8JacCMwTH2TnODGzk1o8gAgK1YNaS7ABZNC2Y1XkEmMMcBOAAHko7VaXV3RTBLR06n91epWVtOldMZguOkzPU6IJaNS60lwIJOuJOMCI1OQ/C0bDZbsud8bs+A0aOX1lRWOyEnvHiD8rT8vE/7j6DDer6AQhCAQhCAQhCAQhCChtPZQqiRg8ZHfwPDjp6HmbVQuuxbBHxN/Bygwu1Va27PZVEOGIyOo97kGUzZdIgENzG8/lPp2BjTNwc8T6FSWey91LXGAT4T8nKc2zuPmVO5sZoGgpUhakg7/ADQGvQ/ZOTJM5aac0t8IHISXhvCVBg7Q2aRU8DSQ7KNDu4LR2e5rf5U+JuJ4zjh5hXVH3bb16BeynVBImnMe9EXx7xSOdiMNeWhQOKo1toOZN+n4d4cCMd6uwUXAgwLLamNqXhfAxziIPqVsUrUHAHOcQMzG+NOqe6xMJksbPIJW5lrGgu1jAD+s6cs+CCNoujGGicGtGJJ0wzJ3DzVyzWIkh7xl8LdG8Tvd6D1UtmsQabzjefv0HBo0HqVZQCEIQCEIQCEIQCEIQCEIQCEIQIROBWXbNiTjSeWGIiTd5bx9OC1UIMWxtcxt2q6HThey6PyPLNWnMIzV9zZwKrGwAfASzg34f7TLfIIK2vT7pydUs9QaNfyJYfIyD6JhfGbKjf8Aje9WEoFISXBuHkmG0s1e0c/D/wDUJRXb+tn97fygdcG4eSAE012/rZ/c38pv8Wz9bTyIPoJQSprsx70TRVnJr3cmkeroCcyz1HH4Ws/qN4+TcP8AsgcozXEwJc7c3Ejno3qQrDdmg/G4u4fC3yGfUlW6dINENAA3AQEFKnYnO+M3R+lpx6u/Ec1cpUg0Q0AAaBPQgEIQgEIQgEIQgEIQgEIQgEIQgEIQgEIQgEIQgEiVCAKzLZrySIQR2XTmtZmSEIFSoQgEIQgEIQgEIQgEIQgEIQgEIQ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6" name="AutoShape 2" descr="data:image/jpeg;base64,/9j/4AAQSkZJRgABAQAAAQABAAD/2wCEAAkGBhIREBUUERQWFRUWFhYZFhgVFxcaFxgXGBYVFxcXGBgZGyYeGxkjHBoYHy8iJCc1LSwsFx8xNTAqNSYrLSkBCQoKDgwOGg8PGiokHyQsLCwsLDQsMCwsLDQsLywsLy8sLCwpLCwsLCwtLCksLSwsLCwsLCwsLCosLCwsLCksLP/AABEIAOEA4QMBIgACEQEDEQH/xAAcAAABBAMBAAAAAAAAAAAAAAAAAgMEBwUGCAH/xABDEAACAQMCAwQFCwMDAwMFAAABAhEAAyESMQQiQQUTUWEGMoGRsgcIFCM0NVJxdIOhM0JysdHwYsHhFbPxFiRDc5L/xAAZAQEBAQEBAQAAAAAAAAAAAAAAAQIDBAX/xAAqEQEBAAIBAwIEBwEBAAAAAAAAAQIRIQMSMUHwIlFhgQQTMpGhweGxcf/aAAwDAQACEQMRAD8AvGiiigKqT5xCTwvCAYniYn80arbqp/nBfZ+C/VD4DQc/cRfdXZdRwxG/gYpv6W/4j76V2h/Vuf5t8RqPQPfS3/EffR9Lf8R99M0UD30t/wAR99H0t/xH30zRQPfS3/EffR9Lf8R99M0UD30t/wAR99H0t/xH30zSmQgAkHO3n0xQOfS3/EffT3Ei9bIFzWpKqwBkSrCVb8iMim7XAs1t7gK6UgGXUNJ2CqTqb2DpTtizaa1ca5dK3FC92gQtrkw0tMIFGfOmlMfS3/EffTtxrqqrMSA4JXO4Bgn349lRaWoEGSZxAj35oha8S5Maj769uX3BI1HBjBkY86aSJE7TmN48qHiTpmJMTvHSfOipFp3ZWOuNIBgtBMkDlB3OZx0k019Lf8R99eMV0iAdUmTOIxECPzpCqSYAknYCgc+lv+I++j6W/wCI++vbgQIsatctrBAiMaYzM7zjoKkdk9iXeKZlsrqKI1xsgQixqbJzEzAzV7d3URGHFv8AiPvrpf5CLhbsuTv3rfClczXrWliJBgxI2PmPKul/kD+6f3W+FKgsiiiigKKKKAooooCqn+cF9n4L9UPgNWxVT/OC+z8F+qHwGg587Q/q3P8ANviNR6kdof1bn+bfEaatpqIAiSQMkAZ8ScCgRRXpFCig9dCDBBB86TT/ABqRcYa+8jGoEkGBGJ6UxQFFKZCNxGx9hyKTQegVJVgJF0M0KQg1RpaZByDy5JjEzvT3AWkcgHlIklieWB5f8mn+ORAAxHMdQIB28G/7+ceVc+/4tPXj+Gt6X5m4xr2SApkcwkQQSMxkdKbBp2xfKEkRkEZE70PbUIpDAsSZWDKgRBJODOdvCujypBsNeFy6FRQgUsFwIwsgTkzUW28HIBwRnz614kSJ2nMbx1il8QgmVBCEnRPgDQecMDrWAGMiAdiZ2pNzcyIycUmigU7z7gPdUjh7othbiNFwNgFQQB45kH/mKi05xHENcYsxliZOAP4GBQJdixJMmTknqTnfxpYu6TNssOWD039YY6Unvjp0zyzMdJ2mnfoLjQWGkOCVZsAgef8AzegjzXTXyCfdP7rfClcy1018gn3T+63wpRFkUUUUBRRRQFFFFAVU/wA4L7PwX6ofAatiqn+cF9n4L9UPgNBz7x6nvbh6a2/1NR6n3OJ0cQxKq4FxiUedLczbgEGmeM4dQEKural1ECeQyQUM+Hj1kVQm9bBUMAANo1SZAyY3E01oMTGJiek/nS7MZBgSNyDggEgCPHb20jV06eHSop1wpuc0KsidOQB1IHWm0tzvIHUxSuI9c8unPqiceWc05cvOiG3q5WIZl8GEjM5DDaqIxNEUu3akSfVBAMbiZ6ew17cvGNIJ0AkgHxOJjxgCoh/s9mLhFMFyFnrkxj31P9JHK3WtwCvKykdBpiFz6v8A3qP6P2NV9cgaQTJ2kDE+UxUv0qs8yt0II3Y7HV/d4hwf+CuV13vXjllOjeffusNCwMmZMyMAYgg7nrSksEs2kg6QTOwgdRNIVBBOoAiIBmT+UCMeZpVyzCqdSnVOAciMc2MT0/Kuzyk3SxOppOokyep65otoWwPAn3CTXhcwBJgbDoJ3p7hVX1mhgpEpqIZpnYgdOtAgaRpI5juwIxg4EzmRT7LpnlRy6SIk6JMyADggDr0NIL8rlQoVmGJkrkkASZMARP8AvXqA6h3YdSF5vHM6iB4R0oGO5OnV0mNxvE7b08nDBWtm4RoaCdJBYJMEwDg74NKuWbX1hVzCx3YZeZ5OZgwoGTv4b5iJTwh43tOsLlTgEgTAOPyNeEOxCnUSBABnA3gTsOtKPBPLDSToEvGQo8SRgZxSb2snU8kt1OSfbRTVdNfIJ90/ut8KVzMBXTPyCfdP7rfClRFkUUUUBRRRQFFFFAVU/wA4L7PwX6ofAatiqn+cD9n4L9UPgNBQHGhe8uzM62jGPWMz4U2AU0kmVcZCsJgNlW/CZWc+RqRxvDqbh+sUarlwEQ0oA2C2Igz08MxUZrA0zrX1oAzqiJ1RER7etXQbY5xjOPKlXc80yTviIMn2edBUK0GGAPQ4I8jFSLVtdMltnX6rmDMp6hgNO0j24moGHtkHmkGAwmZM5HvpN24WYliSxJJJ3JO5PnUnSGR1VMqSxYsdQTC6Y23MzFIvahzXFJLrKlpEiY1Dx2I9lNrow7SZgD8tqcKMV9XCbkDMMcaj/pR3piNIEkNMZxIwfD/ak3b7MSWJJbc+NBnPR/hXTU+PVTIKmA5Y5hhBhDiQaO10JtHHqm02wHr246AbkDp76e7JULwk6ZLvdMyNkthdoPV5zH59Qo2yzvb05ewIERzC2HWJHWP53rz39W3rmu2Y++fca3bslmC7E+OP9aFQQ0tBGwiZM7T0pNy4WJLEknckyTQqEgnw39teh4yu95dOkbzqzq/LeI9lHD8QyMGQkMpkEdDSXjETtmfHr7KVgL0JIBnMrk48J/8AFFKYSQzOJYktgyudzj24qSvaN8a2V2CuvdsVGkFMHQYxGAYqFbSSAIyYyQB7ScCgyJH/AMYoFsgZ4tgwdtRE7Zk4A601FOd1yapG5ETzbAzHh/tXgunTp6TPt2ohKuQCJMHfz65pf0huXJ5fV8BmcD86W6IzcnKAonWRkgZiPPYUjuG06oOmYnpMTHuqqTqJJJyTvXTHyB/dP7rfClczpXTHyCfdP7rfClRFkUUUUBRRRQFFFFAVU/zgvs/Bfqh8Bq2Kqf5wX2fgv1Q+A0HP/GrN25nZ29vMaOJs21S2UuFmZSbi6YCHUQFBJ5pWDPnFe8dYYvdYA6VuEExgFmaAT0mD7q8VbaHJ1kaCAPUI3ZWOCD0x51qT5hs6NZjUFzp2LbHTOw3iayVoJGvii5LWfqDbKeupCIHnZRBHjgVjuMvh7jMqBAzEhFnSoJ9USSYG2aaEj2jqP9KmU9IsrJW+EJBmyXFltV5kb+xiAJMEDONW2R7YDQVJkyCAFInlyfW8jGI60Xrqk8gKjSAQTMnEnbYkTFIY6jsM+AgUodUXB6urC/2mYUjO2wz/ADSF4hhpE4UyoMEAmJwcdK8IZCRscgwfPIxvU7hezdfDvcB5kdF0+IeduszH/ImQkt8Mx6thVxixq9t27PnBiPCmVuRess20WiZ8MA/2+HkfbU/i+B1niCcGytsALGkldKsNz4TA6g43hi3wS3LthGMK9tQSoUfjGek4Ek1zuP18umWV3x6a1++mvdqcJ3V64n4XYZ8jj+Kj3LhYyTOAPYBAra+K9Hzev2iwKrdssxaRlrSsrQWP4lA8c7eOs2bmgzCtIYQwJiZEnaCNxnpXTHwzlObrw8B0QQVaV/OJkQZ615wyAsCwYqMtp3jrB6U1TyXNKmGYE4IGxX85zmjJFsrqGoErOQDBjwnxr03AGlRAkwDDQOk4g+6vLLEMCMmRGJz+R3ry4DJneTP59aAR4II6eOf4NP8A0XUoKEu3MXUKeUCMzsZnp4U2wJUELAXBIG5OcnxpKMy5EicSP9KIUtvW0Ip22mdhLH+CaPpL6Qmo6A2oLJ06ogmPGMTTlyyGzaVyFSXkTEGCcf25GT41Gqqca5JJgCeg2H5V0t8gf3T+63wpXMtdNfIH90/ut8KVEWRRRRQFFFFAUUUUBVT/ADgvs/Bfqh8Bq2Kqf5wX2fgv1Q+A0FBcSPrbgLFUNxpjOxP9s53/AJqMlqTvC/iIMDwmJ3p3jkJu3TGA7T5cxpS3iwFu3qGoqGXVh2nlMYHWqIzvJkADyEx/NOcQ5MAuWCiF3gDeADsJJ99Ktclxf7CpEzmGBnYj+DSu0bpuXGuFlYsx9VQk+ehQAoPgKm1M30QadDFpUFpWIbqu5kDx6+FLu2yVD5MmCdMKD0E7TGYpNw8q5B3wNx+eKfHGv3fcNcbuQ5fSpldenTqAmJjE+Famudoii5gjGYOwnE9d62bsCyv0Z5EuWDopaA62xLcvVgdsbahWsCtl4cFDwTFuUhvVMkHUQ0rqBBMjwn31nW28brltXYvEcPasXF4hQfpkd39YDcU6mgtAws/ij+01j+H7Ma1dZ+JV7dvhuVnXmGuDoUHYsWOCDgEGK1z0k41rl1Wffu1BmehYbE1mvSPti6/Bqj3AQy8O0KzEEBGEtJy05ztNatmUnDVw5s34/lm+zFfi7tm3acaES4yO10IFF2JQR6pkxoJzzGq142wUuMrRIYgxtIPTyra/RPjX+i3lQiUDvDdVKKGgTlpC4A/0ite7fuauJumIlyYO+c04k8fdjs7cZZfsxyrJA8fHH8mnIZ2CgEnCqAM+AAA3NNVJ7O4Rrt1URlVmOC7BFB3yxwPzqYzd0zaZVIaGlcwcZGc48qLqgMYOoSYOc53znNeTnOc58/bTli9pcMFVoOFYEr5Aic0+g8sLOC2kZOZiQDGB16e2kJBMEwPf/FeNvn/alXSuo6QQs4BMmPM+NRSZ8KU+nETtmfGTt5RH80XLkgCAIEYGTkmT4nP8UiaIK6a+QP7p/db4UrmUV018gf3T+63wpQWRRRRQFFFFAUUUUBVT/OC+z8F+qHwGrYqp/nBfZ+C/VD4DQc+cefrbn+bfEaatkTzAnB2MZ6dDTvaH9W5/m3xGmIoPQ0U9etgIh5ZOrZpbeOZf7fLxqPXtBIIPdA6BGs8+ZJgcm8Y39tJvmQp5RiIXG2JYeJ3otqSh5wADOkk5OBIGxOf9aZqhWqYwMfz+dboly0bfBiCzKjQ0iBPMNIxLhjEnGOorSRW8dlpbt8MjPCtctQrFQcElZHKd405xgjbNS+HXpSXLlH7YVUW2VUEkGS4tvMRMQuBMiPI771JvW/qjc0AiEiUtlB+ER5gkbTynAp3he0reYfVOgmQMZYEtpidK4B2HXECpbdr8OqHu+IuGAHg6QJaFcb6iwEDeSACSFEV58rZPL6GOON9P9Mdl3Lb2dLqEJkHQtpCcHbYzDTPgpzsK07t4j6RcjxyZmT1IMDBrbeK7WW439RWWCNBjmAfaWJInc5iQGHlqvpIB9JeAVyJ1bkwJOw3Of+5rrjdvL+IkniaYqivTXlbeQV6DFeUUHrNJk5JryiigWllmBIUkKJYgGAJiT4ZxSKct32UMAxAaAwBIDAGQCOuc03QeiumvkD+6f3W+FK5lFdNfIH90/ut8KUFkUUUUBRRRQFFFFAVU/wA4L7PwX6ofAatiqn+cF9n4L9UPgNBz52h/Vuf5t8Ro4bjrlsOEaBcXQ4xzKSDBnzANHaH9W5/m3xGo9N6BRRRQFFFFA9wtjW6oCAWIAJmJJjMAmstx6OiW7dwQbfeKR4EOQcTvjw8Kx3Zdstetgbl0AjeSwjqP9a2Dtrh21KLhAILM7FixGs6+bJmCSAYBNTK6mnfoT4tvfRpyEuyqkEDRqn+sJ0RBAYwW5TI8qwzLU5OMQIQgdtEOGVtMdCSI9bbPTbMzSTY7659X6zAHSYnI/wCnqT0jrXnu/V9HHLp/pnkzb4Jjba5/ahUHB648I8Nz1pPblhmu3LgA0jRq0gAAsuBHiYNZVuy3ThnmSCQZXK406TMxkMfOCCJBNNdr3NNq8hgsxsEgEkppBEGSSD+WM/lHXG6ef8RjucNZNO8Jw/eOqalXUQNTmFE9WPQU0a8ro+eXcSCRIMGJGx8x5UiiigKKKKAooooPRXTXyB/dP7rfClcyiumvkD+6f3W+FKCyKKKKAooooCiiigKqf5wX2fgv1Q+A1bFVP84L7PwX6ofAaDnztD+rc/zb4jUepHaH9W5/m3xGo9AU9wjIHU3AWSRqCmCR4A9KZooPW3xTz8FcC6yraZA1RiSCQJ8wD7qYrPW9R7NcZIF9TMKQBpiASNQnJwY5M5iXPo1NerG9jn/7i1t/UTeI9Yb6sR+dZj0gvsHuidJFx12aYgDSZkgkb6jOM5rE9ifabPX623tpn1x+Pl9+PGtl7U7MLXuJ7sNoQLcbXbCOC1rUSVE6FyYDHqs8xilluP3dOl6tW4Hi+7JaATGJ2kEEY67bHFPcFxTG/rJli0kxkkmTsPb7KSvZpb1SNjJLKBInxIiRAz19lZHsXgPrAoYFyG2hgORv/wCidgomaxbuai4YZSy30bR2b2ovEWXN3Suh7CgKJGjUJMFtUwvQSTAEAEHUr1n628QOR1ushOJUOdJAk9ViCTWd9H1S3w3FG4twm2yZQ2yoh11Ak5yFPqnmgDpU30wC2OFtPbDoXsm0Dq5XS4dbPB5lJIdCrfh8IrpJub+n9106t3Pv/UV4aKm9jWBc4i0jRDXEUztlgM5GPHNJ7TK96wVAgUkQDOxOZk1Hl1xtDoooogoop1eHJVmEQsTkTnbG59lA1RRRQeiumvkD+6f3W+FK5lFdNfIH90/ut8KUFkUUUUBRRRQFFFFAVU/zgvs/Bfqh8Bq2Kqf5wX2fgv1Q+A0HPnaH9W5/m3xGo9SO0P6tz/NviNNC2SCcQI6iczsNztQIooooCrQ7O4K3/wCisFXLKS2ZlhgETt7/APaq14RULgXCVXqVEnyx/wA9tWyt/uwltbiGUxbQWyWWGbbUSJQHIkAkbgnR26ePFprfhoPY/ZNxLnD3EYRc1MxBX6tVaGLSDpIGZjGOuKzNzjeKU8RpYAWiAfqllg7kCceRyeredS+zuK4a5cvWLICoCDaJjS6h1kXAxnuxlyA06ViT1a7Q7aXhLiWSneKApuFghYSpAVILCFGRnKkKYFc708bzfD19O3DiGr/F8RZtq/Ip1RdAS0WUkgqGUqIwI3gx0qdxPE31vXUZx3dvlVntW1PeNzWwdKkB5IJzG2Rg0q9wScNbbiHbXBYwQim6HYG3rUHUueZTuug+VQOAvfTVhhBUFSiKApOltDgExrPqLHU9BS4Yzj1dfzL5KtvxJFvvYAu3GtR3NsYtqFYqccwB8s5J61svp/2XZbgJGrXbULaXGnQpBM/9QGrHWfHfW7Pbw+lLaZRotuNJYDWHQEAkjYk4PQb7yTtF70nsXLbK8OwDKrWWFsqxDIDpGSjAiVmRsMyB06cwm48/WueWmheiXo/cPH2kIVgVV30srDuri8wJEgHSxkHIzUH02B+n3z3fdhnJVYgBdhHu981u/oi62eJe4zEAWVt8sXOSOuZULCqCRjEnesD8pFtLlxL9s8rDTzDS0gA+rv1IPgQduty/RqPPqy8tKooorgCiiigKKKKD0V018gf3T+63wpXMorpr5BPun91vhSgsiiiigKKKKAooooCqn+cF9n4L9UPgNWxVT/OC+z8F+qHwGg587Q/q3P8ANviNR6k8ahN5wBJ1tt/kajkUEjgeCN1goKgkgDUSJJMYgU1fslGKsIKkgg9CDBFZT0dsDW11isWV1gNPM2yKIG8+PhTHbtki8XjFz6xfyYzH5gyK128bXc19WPAqwP8A6evpxdpwly5btJbFwqApXQv1g3A5fGYPQ1oNq4VYMpggggjcEbGrK7JtPd4rhFDhTdsarmogLc0qWAeGhxIgDadhIat9PW+W+nLbwe4f0UucKV4lbN9luq0ZsnDkkA55XGD5RJjYY3tP0auXbhuXLPEQfDRgJymZJPT8z0mJrG8Lxd28WV7uhLcEyuoDIXCDEsSNXRus1Lvo44N7zXj31q6tkKpghQMPgAkj1Q24ECRsZl268X+Hpxw6nrYzd/gLnE8OLH0W/qQC2zKUJJXQ4kF4DBdIkYiOsCoPZnZF3hGu224a/rItzqKAgGe72YQGM+IjfaTg+Ka8tvVrGQGKhBhbm2QIAkSB0JkZNSuL711sObrFris7loIHdYEQJyoyDvicQak7NeKXDPfk8nAW0uNxFyzxCiWuKddvBV4JOJKhioOZzIPWn+x+zb2riLvckjUrYXUFbWLsN4DRkziB7Ki9j8TdXjbKk6gdLLyqCQw1qfUbInBgx0xSuzARwxZXZQeIVDk5QkEoSGEjrEScnAmnrufVfinyZrs7tRXW8mtTKO+lQAylSQsswUzHgx3G5JrS/Sbii6cOGDaltsGYsGDHUTIEYImNzMCsvY7SuXbpV2DAB8kAEgdSQQWJAyWJJEyck1hfSWNPDwFH1ZwFIPrESSfW238o8hZn3S+/WMdfC4zmfL+2Cooorm8gooooCiinbFrUYLBcEy0xgTGAcnYUDYrpr5A/un91vhSuZRXTXyB/dP7rfClBZFFFFAUUUUBRRRQFVP8AOC+z8F+qHwGrYqp/nBfZ+C/VD4DQUj2Zw6txblhIDtEMogliAYOSM9NvMVA7V4Mo5aIVmOmSCY3HWdiDnxrOdm9njvLrsCeZjK6GiHxKHPrQDnZo61O7c7Jt3kSHVHVILGBbPNssKWmJxcMzOTInfb8O2u2+NMp2P2PwY4E9/IulU0iCAWImQ0gSoZScxDZiOVPH2U+gXLQlxatu6QhJSWy2oEkA6ZM4GT/cJhcbbsFLIt3lEWrYf6yIc8jY2CgCYj+5tyaaVE7t7f0gcwKnVdkCcDAPMsZImJQYMCd3O43s+z0flY9ndrlpBqwuHKtxPAi2GjuFDbapKEMToA6ePQCcZOsW/RsFua/bAzJmfGIHWf4863I27Vm9wxW9qNu2F5C8uCudIZTG5Eb9TiIxhZvR0unljvKzhjOG7a4QHS1o5WGhFJ70MkAjVLKdLYxBYbxlsek6kKtxcMS18FN7gHK3rZM/lA8c1L4L0XCst8XlJD2yEOotLnlPq7Do2zEQBULi/R5WdiXiTcP5FJLAk+MH/Hr4UymXnh37p9T/AAnpFZ5O+TkY6bgW2M2gWKhcwYOnG0qfKnuN9IbD3AtlSbau4tqbYkWSXJHKesiQN4PlSLvYa3EtWg0FSqyoY5cEyBHkT/1kY0im+zeyEtOWDk8tyeVgVVYklgvLJlSQDpyMzNPi7e3Ua7sbNsn6Oekdhblp1RjfW4wHIP6QU6NL6gVYQBG0E+QqH2RxeuwASqh+NVi1ySo5h63LqK5P90eUxTvZ3ZdjheJW4tw3dDphVIUhkLFeYTqHq6fCTPSpHC9lJaZbd43Lam6t3SFbedkxB/sAaObURpGDXTGZakZzyl9/+sT6Prb+l3gxDHu7/dQuGuDKkAkQME52/kYP0isuLfDllIUo2gkEBgCJg7GD/wA2rYuw+zlXiWa4FuWtNza4QwMjA0iS84gjJnwrW/SC9KWBrZgEPKRAUkgmIOZ8fKueOOsd36/9jP4nKWXXzn/KwlKS2TMAmBJgTA8T5UmnLPEMk6GKyCpgkSp3BjofCsPAbooooCvandiWUa+neDUgILLJBZRuAVBMx4eFR+NshbjAbSYyDjoJHWK1rjYZFdNfIH90/ut8KVzKK6a+QP7p/db4UrIsiiiigKKKKAooooCqn+cF9n4L9UPgNWxVUfOB+z8F+qHwGgrDszi2tuDCuk3CAWwrAuoZiBykM2oA4kidxSiocAEhhy4IMHAC/WLEmEMaxIC4Gai9ntdD6kEhWaXtjnWHnmBEMqnP5xBBFZbjO1wzrd02hbVkTSurumIWCjWvW5oaSOjeBALvs1jrh9HHGXC5b5+XzYduJbhnblthrZDoLiISSXEj1YuCR0xAPQkU1d7TU3CYtZt6tlgOVkjC7zONwTvIpfa7wne92CGJGkryWwfV0tgqxZX5YiM9ZrXNVZztl2uN3OY2O12qg7ohbckObkqkAgnTA04nwM9IrJntYrxHB3EUK2lgRllAZQCArgqoAY4ydsxpA0kPWyXmW2OHdiysLcpCCC/1ZAJDA6YYmV2kbktFxyt8ls1qe/Jrsnglud4S2Mrtt1UnmHs88ZrGXuFfmwSiGC0GMnfwE4/it14axHCMhTTc1F3YCNSi26wu0xcWCunUSu5zOA9I3J05XadKXOWdiRaIlS2kNk/3D2dM+njjjOUx6luV+TAlqUtzzrPWOwGbhiQC08wKlYJ5AAJPmf56qAdfvWWQw28A7g75G1cLhlJutzqTfDIdit9ektAk7xAwYJkgRWy8Fx54RRMl+9tO2tQWRlcRpOoiAuOYE5IjMjV+xUU3MyTmIJTPQhhMH8xHjW0XbYK2gUBzoHVu8JQjBOkCTBKyRBPUE9+jdTi8sZ5csZ6O8WBxN0aUIdLw5lBichlxg9MePsOF7eI7vh4J9Q+OM/kKz/Zd1OH4/wCvsuEU3Ld4AB2nm1ldUAMIx4ATWM9IuEZhZW3bMJrSSFDEwtyCAd9JBk7z7BMd2a14/wAZ/E84/t/bWaKyNvsG8y6lWfVwMsAxIBKjIGMnpI8abHY14gsEJUdenraPige2pZZ5eHVQq9FZG56O8QuCknwDKTvGwJO9NcPwF0XQDbypkrcELC76pjFJNllnlmuA7H7mCzd4HRWBslXUrOzJhtQbEbSpG2aa7V4dG5x9ZcuKoULlVhACSywNUCRvgknIrL9iuvMgsoW1sFVAW1tHW8h1G3pDNy7G2DB1U1b4YGVUrpALOqsUuG2EMQ5hWVwpON+UbkV21LdYr23W601lgweh/P8A0rpn5A/un91vhSubOM4Y23KnEHYzInI3AP8AFdJ/IH90/ut8KVwZ8LIooooCiiigKKKKAqp/nBfZ+C/VD4DVsVUvzhrgXhuDJ2HFSfYhoKuW3de5Fu3ccpnSxgrOC6wuVAgqT6sHeDSnDHUboXUpJB7xge7UgqFaJMFxEZ+rMxUPs/0nfhrjNYuxqV1PPMhp2lcDaRUIdpwwZXWd3DEFSdQflWIUSAfYK1cprh36eWsvi1r+U3iu0EcHVcJuhYDnmtXBCQGDSFZVBXlESB51roFZLieOV4llhSNAJEBQANJhQTgVDuIpYnUgkkwCYHkPKueV27TOebSLduT098VtfBhLYUlUus6QpFxkAhmElQsErpLbzkE9RWsWraSNVxQOsZNZW12ogUKrqgE+qoYk8pGW6GBjy3Na6fF5XLqY64rMPAIU64kgQqEcrPJOpy2nHQ9DmCKyPG9ilDaa64Cvi53bar9pz/fochgzKJ0gkZjwrVrPaqAIWuBzgXAQoIVSGXu7gGpWJLSfyz4LbtpDdDlg4k/1NLOFiAJIIPtE+fWrcr3TXhcM+nMbvyzd7jX7u4tpGVX5bsQpdBp5oUxbjSzEHAMYwY1/tzs0KVcOhLyAgLFhDaRqJGn3Hp+VK4jtwkHS64PIGCnlhRzMBkwiiII36yT5xvaVshkQ22UkENcUBwcyBoIAGdvLet2zKcuUzkvCX2dbZFUaFBDgMouN3rSVaYEhRECY/kCs4OPfuxYVmADsCrLAPJ3WkK2FhF0l51LJ6Ca1q/2jaUAWbs8qH1VQBxGocpJIxuCJ8N6VY7YQGDcUAkOWUANqAOOo056748Mzc8FuNu2RJvKzWzGvW66QdcAWysByIKlgdvAxinb/AAl5XtMVdEOvQV5B/Q0SCWgL3gM+32Yi/wBsJcQhmVWbTqKRpOmYIU+qTOY6z+VYx70gDvFMbSTj8vCs77bzNu0ywuP6tNm4i7cU2e8cI2jh5hkVjpe6SWIxqAI9Yzkb1DVFNosXtgElILIWzfF2YBmNPUDfGK19kB/vX3/+KCg/Gnv/APFS9S/Jz+DndZrt7iENq3pYND3Y0nBBbUGgtIYz+EbD86zXycWrl65dtDuSGtMJ4giAYkBNRwcbgYrVuJuWTZtqhh11a2Lgq0nGkaZHtNMcG4tuG1ISDI5iIIyDgUwzyxy7odTqTLHXDc+H4Jrha2SrszBYtBRo1NszwAuQhOkxnAHXNdo+jF+3w9hrqm5bhmSFtG+XJYmLhUMI5dJjA1HGI0uz6RDS4uFDJVgBEMwLT3jQGzrcyOreGKdv+mNx7a22KFNRLIXOnTqnTbkE28YnNZ6t6ndjcLx6++ff7Md2GufLGelXE3G7oPct3RBKskFxLH6u48BmKwInYERGwvv5A/un91vhSud+1ntuxe2qJJ9VGJEAACBG5gk9JJgAYHRHyCEf+lYP/wCVvhSt157d3dWRRRRUQUUUUBRRRQFVL84n7Hw3/wC8/wDttRRQUNRRRUBRRRQFFFFAUUUUBRRRQFFFFAUUUUBRRRQFFFFAUUUUBXQvzfvuy5+of4Lde0UFm0UUVQUUUU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data:image/jpeg;base64,/9j/4AAQSkZJRgABAQAAAQABAAD/2wCEAAkGBhIREBUUERQWFRUWFhYZFhgVFxcaFxgXGBYVFxcXGBgZGyYeGxkjHBoYHy8iJCc1LSwsFx8xNTAqNSYrLSkBCQoKDgwOGg8PGiokHyQsLCwsLDQsMCwsLDQsLywsLy8sLCwpLCwsLCwtLCksLSwsLCwsLCwsLCosLCwsLCksLP/AABEIAOEA4QMBIgACEQEDEQH/xAAcAAABBAMBAAAAAAAAAAAAAAAAAgMEBwUGCAH/xABDEAACAQMCAwQFCwMDAwMFAAABAhEAAyESMQQiQQUTUWEGMoGRsgcIFCM0NVJxdIOhM0JysdHwYsHhFbPxFiRDc5L/xAAZAQEBAQEBAQAAAAAAAAAAAAAAAQIDBAX/xAAqEQEBAAIBAwIEBwEBAAAAAAAAAQIRIQMSMUHwIlFhgQQTMpGhweGxcf/aAAwDAQACEQMRAD8AvGiiigKqT5xCTwvCAYniYn80arbqp/nBfZ+C/VD4DQc/cRfdXZdRwxG/gYpv6W/4j76V2h/Vuf5t8RqPQPfS3/EffR9Lf8R99M0UD30t/wAR99H0t/xH30zRQPfS3/EffR9Lf8R99M0UD30t/wAR99H0t/xH30zSmQgAkHO3n0xQOfS3/EffT3Ei9bIFzWpKqwBkSrCVb8iMim7XAs1t7gK6UgGXUNJ2CqTqb2DpTtizaa1ca5dK3FC92gQtrkw0tMIFGfOmlMfS3/EffTtxrqqrMSA4JXO4Bgn349lRaWoEGSZxAj35oha8S5Maj769uX3BI1HBjBkY86aSJE7TmN48qHiTpmJMTvHSfOipFp3ZWOuNIBgtBMkDlB3OZx0k019Lf8R99eMV0iAdUmTOIxECPzpCqSYAknYCgc+lv+I++j6W/wCI++vbgQIsatctrBAiMaYzM7zjoKkdk9iXeKZlsrqKI1xsgQixqbJzEzAzV7d3URGHFv8AiPvrpf5CLhbsuTv3rfClczXrWliJBgxI2PmPKul/kD+6f3W+FKgsiiiigKKKKAooooCqn+cF9n4L9UPgNWxVT/OC+z8F+qHwGg587Q/q3P8ANviNR6kdof1bn+bfEaatpqIAiSQMkAZ8ScCgRRXpFCig9dCDBBB86TT/ABqRcYa+8jGoEkGBGJ6UxQFFKZCNxGx9hyKTQegVJVgJF0M0KQg1RpaZByDy5JjEzvT3AWkcgHlIklieWB5f8mn+ORAAxHMdQIB28G/7+ceVc+/4tPXj+Gt6X5m4xr2SApkcwkQQSMxkdKbBp2xfKEkRkEZE70PbUIpDAsSZWDKgRBJODOdvCujypBsNeFy6FRQgUsFwIwsgTkzUW28HIBwRnz614kSJ2nMbx1il8QgmVBCEnRPgDQecMDrWAGMiAdiZ2pNzcyIycUmigU7z7gPdUjh7othbiNFwNgFQQB45kH/mKi05xHENcYsxliZOAP4GBQJdixJMmTknqTnfxpYu6TNssOWD039YY6Unvjp0zyzMdJ2mnfoLjQWGkOCVZsAgef8AzegjzXTXyCfdP7rfClcy1018gn3T+63wpRFkUUUUBRRRQFFFFAVU/wA4L7PwX6ofAatiqn+cF9n4L9UPgNBz7x6nvbh6a2/1NR6n3OJ0cQxKq4FxiUedLczbgEGmeM4dQEKural1ECeQyQUM+Hj1kVQm9bBUMAANo1SZAyY3E01oMTGJiek/nS7MZBgSNyDggEgCPHb20jV06eHSop1wpuc0KsidOQB1IHWm0tzvIHUxSuI9c8unPqiceWc05cvOiG3q5WIZl8GEjM5DDaqIxNEUu3akSfVBAMbiZ6ew17cvGNIJ0AkgHxOJjxgCoh/s9mLhFMFyFnrkxj31P9JHK3WtwCvKykdBpiFz6v8A3qP6P2NV9cgaQTJ2kDE+UxUv0qs8yt0II3Y7HV/d4hwf+CuV13vXjllOjeffusNCwMmZMyMAYgg7nrSksEs2kg6QTOwgdRNIVBBOoAiIBmT+UCMeZpVyzCqdSnVOAciMc2MT0/Kuzyk3SxOppOokyep65otoWwPAn3CTXhcwBJgbDoJ3p7hVX1mhgpEpqIZpnYgdOtAgaRpI5juwIxg4EzmRT7LpnlRy6SIk6JMyADggDr0NIL8rlQoVmGJkrkkASZMARP8AvXqA6h3YdSF5vHM6iB4R0oGO5OnV0mNxvE7b08nDBWtm4RoaCdJBYJMEwDg74NKuWbX1hVzCx3YZeZ5OZgwoGTv4b5iJTwh43tOsLlTgEgTAOPyNeEOxCnUSBABnA3gTsOtKPBPLDSToEvGQo8SRgZxSb2snU8kt1OSfbRTVdNfIJ90/ut8KVzMBXTPyCfdP7rfClRFkUUUUBRRRQFFFFAVU/wA4L7PwX6ofAatiqn+cD9n4L9UPgNBQHGhe8uzM62jGPWMz4U2AU0kmVcZCsJgNlW/CZWc+RqRxvDqbh+sUarlwEQ0oA2C2Igz08MxUZrA0zrX1oAzqiJ1RER7etXQbY5xjOPKlXc80yTviIMn2edBUK0GGAPQ4I8jFSLVtdMltnX6rmDMp6hgNO0j24moGHtkHmkGAwmZM5HvpN24WYliSxJJJ3JO5PnUnSGR1VMqSxYsdQTC6Y23MzFIvahzXFJLrKlpEiY1Dx2I9lNrow7SZgD8tqcKMV9XCbkDMMcaj/pR3piNIEkNMZxIwfD/ak3b7MSWJJbc+NBnPR/hXTU+PVTIKmA5Y5hhBhDiQaO10JtHHqm02wHr246AbkDp76e7JULwk6ZLvdMyNkthdoPV5zH59Qo2yzvb05ewIERzC2HWJHWP53rz39W3rmu2Y++fca3bslmC7E+OP9aFQQ0tBGwiZM7T0pNy4WJLEknckyTQqEgnw39teh4yu95dOkbzqzq/LeI9lHD8QyMGQkMpkEdDSXjETtmfHr7KVgL0JIBnMrk48J/8AFFKYSQzOJYktgyudzj24qSvaN8a2V2CuvdsVGkFMHQYxGAYqFbSSAIyYyQB7ScCgyJH/AMYoFsgZ4tgwdtRE7Zk4A601FOd1yapG5ETzbAzHh/tXgunTp6TPt2ohKuQCJMHfz65pf0huXJ5fV8BmcD86W6IzcnKAonWRkgZiPPYUjuG06oOmYnpMTHuqqTqJJJyTvXTHyB/dP7rfClczpXTHyCfdP7rfClRFkUUUUBRRRQFFFFAVU/zgvs/Bfqh8Bq2Kqf5wX2fgv1Q+A0HP/GrN25nZ29vMaOJs21S2UuFmZSbi6YCHUQFBJ5pWDPnFe8dYYvdYA6VuEExgFmaAT0mD7q8VbaHJ1kaCAPUI3ZWOCD0x51qT5hs6NZjUFzp2LbHTOw3iayVoJGvii5LWfqDbKeupCIHnZRBHjgVjuMvh7jMqBAzEhFnSoJ9USSYG2aaEj2jqP9KmU9IsrJW+EJBmyXFltV5kb+xiAJMEDONW2R7YDQVJkyCAFInlyfW8jGI60Xrqk8gKjSAQTMnEnbYkTFIY6jsM+AgUodUXB6urC/2mYUjO2wz/ADSF4hhpE4UyoMEAmJwcdK8IZCRscgwfPIxvU7hezdfDvcB5kdF0+IeduszH/ImQkt8Mx6thVxixq9t27PnBiPCmVuRess20WiZ8MA/2+HkfbU/i+B1niCcGytsALGkldKsNz4TA6g43hi3wS3LthGMK9tQSoUfjGek4Ek1zuP18umWV3x6a1++mvdqcJ3V64n4XYZ8jj+Kj3LhYyTOAPYBAra+K9Hzev2iwKrdssxaRlrSsrQWP4lA8c7eOs2bmgzCtIYQwJiZEnaCNxnpXTHwzlObrw8B0QQVaV/OJkQZ615wyAsCwYqMtp3jrB6U1TyXNKmGYE4IGxX85zmjJFsrqGoErOQDBjwnxr03AGlRAkwDDQOk4g+6vLLEMCMmRGJz+R3ry4DJneTP59aAR4II6eOf4NP8A0XUoKEu3MXUKeUCMzsZnp4U2wJUELAXBIG5OcnxpKMy5EicSP9KIUtvW0Ip22mdhLH+CaPpL6Qmo6A2oLJ06ogmPGMTTlyyGzaVyFSXkTEGCcf25GT41Gqqca5JJgCeg2H5V0t8gf3T+63wpXMtdNfIH90/ut8KVEWRRRRQFFFFAUUUUBVT/ADgvs/Bfqh8Bq2Kqf5wX2fgv1Q+A0FBcSPrbgLFUNxpjOxP9s53/AJqMlqTvC/iIMDwmJ3p3jkJu3TGA7T5cxpS3iwFu3qGoqGXVh2nlMYHWqIzvJkADyEx/NOcQ5MAuWCiF3gDeADsJJ99Ktclxf7CpEzmGBnYj+DSu0bpuXGuFlYsx9VQk+ehQAoPgKm1M30QadDFpUFpWIbqu5kDx6+FLu2yVD5MmCdMKD0E7TGYpNw8q5B3wNx+eKfHGv3fcNcbuQ5fSpldenTqAmJjE+Famudoii5gjGYOwnE9d62bsCyv0Z5EuWDopaA62xLcvVgdsbahWsCtl4cFDwTFuUhvVMkHUQ0rqBBMjwn31nW28brltXYvEcPasXF4hQfpkd39YDcU6mgtAws/ij+01j+H7Ma1dZ+JV7dvhuVnXmGuDoUHYsWOCDgEGK1z0k41rl1Wffu1BmehYbE1mvSPti6/Bqj3AQy8O0KzEEBGEtJy05ztNatmUnDVw5s34/lm+zFfi7tm3acaES4yO10IFF2JQR6pkxoJzzGq142wUuMrRIYgxtIPTyra/RPjX+i3lQiUDvDdVKKGgTlpC4A/0ite7fuauJumIlyYO+c04k8fdjs7cZZfsxyrJA8fHH8mnIZ2CgEnCqAM+AAA3NNVJ7O4Rrt1URlVmOC7BFB3yxwPzqYzd0zaZVIaGlcwcZGc48qLqgMYOoSYOc53znNeTnOc58/bTli9pcMFVoOFYEr5Aic0+g8sLOC2kZOZiQDGB16e2kJBMEwPf/FeNvn/alXSuo6QQs4BMmPM+NRSZ8KU+nETtmfGTt5RH80XLkgCAIEYGTkmT4nP8UiaIK6a+QP7p/db4UrmUV018gf3T+63wpQWRRRRQFFFFAUUUUBVT/OC+z8F+qHwGrYqp/nBfZ+C/VD4DQc+cefrbn+bfEaatkTzAnB2MZ6dDTvaH9W5/m3xGmIoPQ0U9etgIh5ZOrZpbeOZf7fLxqPXtBIIPdA6BGs8+ZJgcm8Y39tJvmQp5RiIXG2JYeJ3otqSh5wADOkk5OBIGxOf9aZqhWqYwMfz+dboly0bfBiCzKjQ0iBPMNIxLhjEnGOorSRW8dlpbt8MjPCtctQrFQcElZHKd405xgjbNS+HXpSXLlH7YVUW2VUEkGS4tvMRMQuBMiPI771JvW/qjc0AiEiUtlB+ER5gkbTynAp3he0reYfVOgmQMZYEtpidK4B2HXECpbdr8OqHu+IuGAHg6QJaFcb6iwEDeSACSFEV58rZPL6GOON9P9Mdl3Lb2dLqEJkHQtpCcHbYzDTPgpzsK07t4j6RcjxyZmT1IMDBrbeK7WW439RWWCNBjmAfaWJInc5iQGHlqvpIB9JeAVyJ1bkwJOw3Of+5rrjdvL+IkniaYqivTXlbeQV6DFeUUHrNJk5JryiigWllmBIUkKJYgGAJiT4ZxSKct32UMAxAaAwBIDAGQCOuc03QeiumvkD+6f3W+FK5lFdNfIH90/ut8KUFkUUUUBRRRQFFFFAVU/wA4L7PwX6ofAatiqn+cF9n4L9UPgNBz52h/Vuf5t8Ro4bjrlsOEaBcXQ4xzKSDBnzANHaH9W5/m3xGo9N6BRRRQFFFFA9wtjW6oCAWIAJmJJjMAmstx6OiW7dwQbfeKR4EOQcTvjw8Kx3Zdstetgbl0AjeSwjqP9a2Dtrh21KLhAILM7FixGs6+bJmCSAYBNTK6mnfoT4tvfRpyEuyqkEDRqn+sJ0RBAYwW5TI8qwzLU5OMQIQgdtEOGVtMdCSI9bbPTbMzSTY7659X6zAHSYnI/wCnqT0jrXnu/V9HHLp/pnkzb4Jjba5/ahUHB648I8Nz1pPblhmu3LgA0jRq0gAAsuBHiYNZVuy3ThnmSCQZXK406TMxkMfOCCJBNNdr3NNq8hgsxsEgEkppBEGSSD+WM/lHXG6ef8RjucNZNO8Jw/eOqalXUQNTmFE9WPQU0a8ro+eXcSCRIMGJGx8x5UiiigKKKKAooooPRXTXyB/dP7rfClcyiumvkD+6f3W+FKCyKKKKAooooCiiigKqf5wX2fgv1Q+A1bFVP84L7PwX6ofAaDnztD+rc/zb4jUepHaH9W5/m3xGo9AU9wjIHU3AWSRqCmCR4A9KZooPW3xTz8FcC6yraZA1RiSCQJ8wD7qYrPW9R7NcZIF9TMKQBpiASNQnJwY5M5iXPo1NerG9jn/7i1t/UTeI9Yb6sR+dZj0gvsHuidJFx12aYgDSZkgkb6jOM5rE9ifabPX623tpn1x+Pl9+PGtl7U7MLXuJ7sNoQLcbXbCOC1rUSVE6FyYDHqs8xilluP3dOl6tW4Hi+7JaATGJ2kEEY67bHFPcFxTG/rJli0kxkkmTsPb7KSvZpb1SNjJLKBInxIiRAz19lZHsXgPrAoYFyG2hgORv/wCidgomaxbuai4YZSy30bR2b2ovEWXN3Suh7CgKJGjUJMFtUwvQSTAEAEHUr1n628QOR1ushOJUOdJAk9ViCTWd9H1S3w3FG4twm2yZQ2yoh11Ak5yFPqnmgDpU30wC2OFtPbDoXsm0Dq5XS4dbPB5lJIdCrfh8IrpJub+n9106t3Pv/UV4aKm9jWBc4i0jRDXEUztlgM5GPHNJ7TK96wVAgUkQDOxOZk1Hl1xtDoooogoop1eHJVmEQsTkTnbG59lA1RRRQeiumvkD+6f3W+FK5lFdNfIH90/ut8KUFkUUUUBRRRQFFFFAVU/zgvs/Bfqh8Bq2Kqf5wX2fgv1Q+A0HPnaH9W5/m3xGo9SO0P6tz/NviNNC2SCcQI6iczsNztQIooooCrQ7O4K3/wCisFXLKS2ZlhgETt7/APaq14RULgXCVXqVEnyx/wA9tWyt/uwltbiGUxbQWyWWGbbUSJQHIkAkbgnR26ePFprfhoPY/ZNxLnD3EYRc1MxBX6tVaGLSDpIGZjGOuKzNzjeKU8RpYAWiAfqllg7kCceRyeredS+zuK4a5cvWLICoCDaJjS6h1kXAxnuxlyA06ViT1a7Q7aXhLiWSneKApuFghYSpAVILCFGRnKkKYFc708bzfD19O3DiGr/F8RZtq/Ip1RdAS0WUkgqGUqIwI3gx0qdxPE31vXUZx3dvlVntW1PeNzWwdKkB5IJzG2Rg0q9wScNbbiHbXBYwQim6HYG3rUHUueZTuug+VQOAvfTVhhBUFSiKApOltDgExrPqLHU9BS4Yzj1dfzL5KtvxJFvvYAu3GtR3NsYtqFYqccwB8s5J61svp/2XZbgJGrXbULaXGnQpBM/9QGrHWfHfW7Pbw+lLaZRotuNJYDWHQEAkjYk4PQb7yTtF70nsXLbK8OwDKrWWFsqxDIDpGSjAiVmRsMyB06cwm48/WueWmheiXo/cPH2kIVgVV30srDuri8wJEgHSxkHIzUH02B+n3z3fdhnJVYgBdhHu981u/oi62eJe4zEAWVt8sXOSOuZULCqCRjEnesD8pFtLlxL9s8rDTzDS0gA+rv1IPgQduty/RqPPqy8tKooorgCiiigKKKKD0V018gf3T+63wpXMorpr5BPun91vhSgsiiiigKKKKAooooCqn+cF9n4L9UPgNWxVT/OC+z8F+qHwGg587Q/q3P8ANviNR6k8ahN5wBJ1tt/kajkUEjgeCN1goKgkgDUSJJMYgU1fslGKsIKkgg9CDBFZT0dsDW11isWV1gNPM2yKIG8+PhTHbtki8XjFz6xfyYzH5gyK128bXc19WPAqwP8A6evpxdpwly5btJbFwqApXQv1g3A5fGYPQ1oNq4VYMpggggjcEbGrK7JtPd4rhFDhTdsarmogLc0qWAeGhxIgDadhIat9PW+W+nLbwe4f0UucKV4lbN9luq0ZsnDkkA55XGD5RJjYY3tP0auXbhuXLPEQfDRgJymZJPT8z0mJrG8Lxd28WV7uhLcEyuoDIXCDEsSNXRus1Lvo44N7zXj31q6tkKpghQMPgAkj1Q24ECRsZl268X+Hpxw6nrYzd/gLnE8OLH0W/qQC2zKUJJXQ4kF4DBdIkYiOsCoPZnZF3hGu224a/rItzqKAgGe72YQGM+IjfaTg+Ka8tvVrGQGKhBhbm2QIAkSB0JkZNSuL711sObrFris7loIHdYEQJyoyDvicQak7NeKXDPfk8nAW0uNxFyzxCiWuKddvBV4JOJKhioOZzIPWn+x+zb2riLvckjUrYXUFbWLsN4DRkziB7Ki9j8TdXjbKk6gdLLyqCQw1qfUbInBgx0xSuzARwxZXZQeIVDk5QkEoSGEjrEScnAmnrufVfinyZrs7tRXW8mtTKO+lQAylSQsswUzHgx3G5JrS/Sbii6cOGDaltsGYsGDHUTIEYImNzMCsvY7SuXbpV2DAB8kAEgdSQQWJAyWJJEyck1hfSWNPDwFH1ZwFIPrESSfW238o8hZn3S+/WMdfC4zmfL+2Cooorm8gooooCiinbFrUYLBcEy0xgTGAcnYUDYrpr5A/un91vhSuZRXTXyB/dP7rfClBZFFFFAUUUUBRRRQFVP8AOC+z8F+qHwGrYqp/nBfZ+C/VD4DQUj2Zw6txblhIDtEMogliAYOSM9NvMVA7V4Mo5aIVmOmSCY3HWdiDnxrOdm9njvLrsCeZjK6GiHxKHPrQDnZo61O7c7Jt3kSHVHVILGBbPNssKWmJxcMzOTInfb8O2u2+NMp2P2PwY4E9/IulU0iCAWImQ0gSoZScxDZiOVPH2U+gXLQlxatu6QhJSWy2oEkA6ZM4GT/cJhcbbsFLIt3lEWrYf6yIc8jY2CgCYj+5tyaaVE7t7f0gcwKnVdkCcDAPMsZImJQYMCd3O43s+z0flY9ndrlpBqwuHKtxPAi2GjuFDbapKEMToA6ePQCcZOsW/RsFua/bAzJmfGIHWf4863I27Vm9wxW9qNu2F5C8uCudIZTG5Eb9TiIxhZvR0unljvKzhjOG7a4QHS1o5WGhFJ70MkAjVLKdLYxBYbxlsek6kKtxcMS18FN7gHK3rZM/lA8c1L4L0XCst8XlJD2yEOotLnlPq7Do2zEQBULi/R5WdiXiTcP5FJLAk+MH/Hr4UymXnh37p9T/AAnpFZ5O+TkY6bgW2M2gWKhcwYOnG0qfKnuN9IbD3AtlSbau4tqbYkWSXJHKesiQN4PlSLvYa3EtWg0FSqyoY5cEyBHkT/1kY0im+zeyEtOWDk8tyeVgVVYklgvLJlSQDpyMzNPi7e3Ua7sbNsn6Oekdhblp1RjfW4wHIP6QU6NL6gVYQBG0E+QqH2RxeuwASqh+NVi1ySo5h63LqK5P90eUxTvZ3ZdjheJW4tw3dDphVIUhkLFeYTqHq6fCTPSpHC9lJaZbd43Lam6t3SFbedkxB/sAaObURpGDXTGZakZzyl9/+sT6Prb+l3gxDHu7/dQuGuDKkAkQME52/kYP0isuLfDllIUo2gkEBgCJg7GD/wA2rYuw+zlXiWa4FuWtNza4QwMjA0iS84gjJnwrW/SC9KWBrZgEPKRAUkgmIOZ8fKueOOsd36/9jP4nKWXXzn/KwlKS2TMAmBJgTA8T5UmnLPEMk6GKyCpgkSp3BjofCsPAbooooCvandiWUa+neDUgILLJBZRuAVBMx4eFR+NshbjAbSYyDjoJHWK1rjYZFdNfIH90/ut8KVzKK6a+QP7p/db4UrIsiiiigKKKKAooooCqn+cF9n4L9UPgNWxVUfOB+z8F+qHwGgrDszi2tuDCuk3CAWwrAuoZiBykM2oA4kidxSiocAEhhy4IMHAC/WLEmEMaxIC4Gai9ntdD6kEhWaXtjnWHnmBEMqnP5xBBFZbjO1wzrd02hbVkTSurumIWCjWvW5oaSOjeBALvs1jrh9HHGXC5b5+XzYduJbhnblthrZDoLiISSXEj1YuCR0xAPQkU1d7TU3CYtZt6tlgOVkjC7zONwTvIpfa7wne92CGJGkryWwfV0tgqxZX5YiM9ZrXNVZztl2uN3OY2O12qg7ohbckObkqkAgnTA04nwM9IrJntYrxHB3EUK2lgRllAZQCArgqoAY4ydsxpA0kPWyXmW2OHdiysLcpCCC/1ZAJDA6YYmV2kbktFxyt8ls1qe/Jrsnglud4S2Mrtt1UnmHs88ZrGXuFfmwSiGC0GMnfwE4/it14axHCMhTTc1F3YCNSi26wu0xcWCunUSu5zOA9I3J05XadKXOWdiRaIlS2kNk/3D2dM+njjjOUx6luV+TAlqUtzzrPWOwGbhiQC08wKlYJ5AAJPmf56qAdfvWWQw28A7g75G1cLhlJutzqTfDIdit9ektAk7xAwYJkgRWy8Fx54RRMl+9tO2tQWRlcRpOoiAuOYE5IjMjV+xUU3MyTmIJTPQhhMH8xHjW0XbYK2gUBzoHVu8JQjBOkCTBKyRBPUE9+jdTi8sZ5csZ6O8WBxN0aUIdLw5lBichlxg9MePsOF7eI7vh4J9Q+OM/kKz/Zd1OH4/wCvsuEU3Ld4AB2nm1ldUAMIx4ATWM9IuEZhZW3bMJrSSFDEwtyCAd9JBk7z7BMd2a14/wAZ/E84/t/bWaKyNvsG8y6lWfVwMsAxIBKjIGMnpI8abHY14gsEJUdenraPige2pZZ5eHVQq9FZG56O8QuCknwDKTvGwJO9NcPwF0XQDbypkrcELC76pjFJNllnlmuA7H7mCzd4HRWBslXUrOzJhtQbEbSpG2aa7V4dG5x9ZcuKoULlVhACSywNUCRvgknIrL9iuvMgsoW1sFVAW1tHW8h1G3pDNy7G2DB1U1b4YGVUrpALOqsUuG2EMQ5hWVwpON+UbkV21LdYr23W601lgweh/P8A0rpn5A/un91vhSubOM4Y23KnEHYzInI3AP8AFdJ/IH90/ut8KVwZ8LIooooCiiigKKKKAqp/nBfZ+C/VD4DVsVUvzhrgXhuDJ2HFSfYhoKuW3de5Fu3ccpnSxgrOC6wuVAgqT6sHeDSnDHUboXUpJB7xge7UgqFaJMFxEZ+rMxUPs/0nfhrjNYuxqV1PPMhp2lcDaRUIdpwwZXWd3DEFSdQflWIUSAfYK1cprh36eWsvi1r+U3iu0EcHVcJuhYDnmtXBCQGDSFZVBXlESB51roFZLieOV4llhSNAJEBQANJhQTgVDuIpYnUgkkwCYHkPKueV27TOebSLduT098VtfBhLYUlUus6QpFxkAhmElQsErpLbzkE9RWsWraSNVxQOsZNZW12ogUKrqgE+qoYk8pGW6GBjy3Na6fF5XLqY64rMPAIU64kgQqEcrPJOpy2nHQ9DmCKyPG9ilDaa64Cvi53bar9pz/fochgzKJ0gkZjwrVrPaqAIWuBzgXAQoIVSGXu7gGpWJLSfyz4LbtpDdDlg4k/1NLOFiAJIIPtE+fWrcr3TXhcM+nMbvyzd7jX7u4tpGVX5bsQpdBp5oUxbjSzEHAMYwY1/tzs0KVcOhLyAgLFhDaRqJGn3Hp+VK4jtwkHS64PIGCnlhRzMBkwiiII36yT5xvaVshkQ22UkENcUBwcyBoIAGdvLet2zKcuUzkvCX2dbZFUaFBDgMouN3rSVaYEhRECY/kCs4OPfuxYVmADsCrLAPJ3WkK2FhF0l51LJ6Ca1q/2jaUAWbs8qH1VQBxGocpJIxuCJ8N6VY7YQGDcUAkOWUANqAOOo056748Mzc8FuNu2RJvKzWzGvW66QdcAWysByIKlgdvAxinb/AAl5XtMVdEOvQV5B/Q0SCWgL3gM+32Yi/wBsJcQhmVWbTqKRpOmYIU+qTOY6z+VYx70gDvFMbSTj8vCs77bzNu0ywuP6tNm4i7cU2e8cI2jh5hkVjpe6SWIxqAI9Yzkb1DVFNosXtgElILIWzfF2YBmNPUDfGK19kB/vX3/+KCg/Gnv/APFS9S/Jz+DndZrt7iENq3pYND3Y0nBBbUGgtIYz+EbD86zXycWrl65dtDuSGtMJ4giAYkBNRwcbgYrVuJuWTZtqhh11a2Lgq0nGkaZHtNMcG4tuG1ISDI5iIIyDgUwzyxy7odTqTLHXDc+H4Jrha2SrszBYtBRo1NszwAuQhOkxnAHXNdo+jF+3w9hrqm5bhmSFtG+XJYmLhUMI5dJjA1HGI0uz6RDS4uFDJVgBEMwLT3jQGzrcyOreGKdv+mNx7a22KFNRLIXOnTqnTbkE28YnNZ6t6ndjcLx6++ff7Md2GufLGelXE3G7oPct3RBKskFxLH6u48BmKwInYERGwvv5A/un91vhSud+1ntuxe2qJJ9VGJEAACBG5gk9JJgAYHRHyCEf+lYP/wCVvhSt157d3dWRRRRUQUUUUBRRRQFVL84n7Hw3/wC8/wDttRRQUNRRRUBRRRQFFFFAUUUUBRRRQFFFFAUUUUBRRRQFFFFAUUUUBXQvzfvuy5+of4Lde0UFm0UUVQUUUU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data:image/jpeg;base64,/9j/4AAQSkZJRgABAQAAAQABAAD/2wCEAAkGBhQSERUUExMUFRUVGRoYGRgXGBsYFxgcHBsZGBkeGyIgHzIeHB0jGxoiIC8hIycqLSwsFx8yNTAsNSYrLSkBCQoKDgwOGg8PGjQkHyQyKiwsLywsKikvLCw1MywwLCksLCkqLC8sLCwsLCwvLC0pLCwyLCosLCwpLCwyKiwsKv/AABEIAJYAyAMBIgACEQEDEQH/xAAbAAACAgMBAAAAAAAAAAAAAAAFBgMEAAECB//EAEAQAAIBAwMCBAQDBgQEBgMAAAECEQMSIQAEMSJBBRNRYQYycYFCkaEjUmKxwdEUcuHwBxUzghZTkqKy8SRD0v/EABsBAAMBAQEBAQAAAAAAAAAAAAMEBQIBBgAH/8QAMREAAQMCBAQEBQUBAQAAAAAAAQACEQMhBBIx8BNBUaFhcZHBgbHR4fEiIzIzQgUU/9oADAMBAAIRAxEAPwBL3o6/sNZQdhhTFxAn8xB/hzJHtre7+f8ALXNIwZgH68cf05+2r1EftN8gozzFQ+aZ9r41JNGsBUo1DaGQQyXGVuBAMqTgkSACMgkaN0Ph9fK/a1UqC2y5ckyLkYHm003bMyVAHN2kvw/aGqwBtCgi5iy04BkxPEwCeCYUngaffhjw9ht1biwTaJqSodqiEw1pW5iwIUN1hsA6RxLRTH6Sn8O4v1FkPopSCq9WmxK1PLSi63MzMcFgYYwEL2gKDCAACQWraeBkgu606lRjJvwoHcOQpkhpwFPygAwAVB+GbMrUNNWMU6huh2VlBaHXBBtCkOGaVAYDnl/pBe0QDHYDHb7R+QGky6SmoyhIXjnggA/65kmCXQJSmQIm42tPq0m0+moPA/hS4oKl6MZFRW6SQahCR+JVPlsG4kAdiZfNxQWqGW+OZMnGQIP4ZHYZz6c6q7aiwqBbFtW0SYutDAuT6yMgjg8wW1oV3BsArBptLsyrP8I0blVVAHaEWB3Z44xNoDAgZ5JM9brwCiFKxwZC5uJkEnkGo5n53bE4Gr1bxAKBm16s9xIUcGQDEiM9rieSJko1CCRcSZPSokjPcyQJ7ARHBYnkPEKJlSR4r4AXBim68n/8jpI9CoTrB9caS95tChIIAgx8wP6cj6HXq3i+3DCKgqYIAYVAs8ckWlfrcc6R/FCoJF1Y2k4qnzSpEYkm4flHGRp3D1TolK9MapbLdMZESY9SSAJ+gx7AH1OtA5JnpWSAc5zaPrOT/lJ13UUTjI9p+/Of5/XUR5+8x/LVEJCSqdZQvIk5kE/l9D/Ue+sfcm4MMgZwIGVVMexsGcc9tWn20sFPSRJIIDGQJaRcOynBMyY761ud5KZUBEVmkAXdZDEOQBesiQsYuI4OhuN96IrG/pMmOltStbZy83LmraJBODdhgoEYK4U8yYmBEzbFXBAco4JYLPOIlSDbBKkDAzbAAMaH+A+K09w7h6SsQzFUgiFLAAALFxAP4j2950c2+3JKgMs1JBLwATLBbf3T2Jn5xnsdCDwYKfp0s1itN4SzUmIVmURT8wSVDFiFPrBQeghl+uuK+yvBAyQvUGlaYNO4WkxhV6SAMMzZiBLF4ahFIEFgCApCNgyWBBXmDluYBiCpxqfxDZJ0NckGbkEgnOEMdiAOkHJGTnSxxWUwrLcA1wlKFajWVrRZUC4YlFYTAA9gQF6RIEkWydDha8khjyxkxwMzcxJAGen9YwZ3dJqZPSxW8k9RszIslREfaRxJg6p1VZC3U3zRaTa6sQcn0JGQBMxkETphlSdVOrUINkOpsZIVUT2hSpHPJJaI7gnXVfZNBflfUEADtn21eNM3Fj0KQTKgWwTIICzE9x3EEcgarPuSrfMEbuVTP3zBH6HR2uJ0U2owD+So09tPBk/ug5/UR/PWalr7RuQFYH90A/oO+ta+Mn/W/ULghtizfoVZ3Xzflrva7e8xMAcnn/7P9j6a53XzflrVKpE+np2PP6ZOiUp4TY6BKvI4hnqmTwvw5WEIGZbxJcwrQjB4VRc6qoPcXNao516l4PtURJE5YkFmMm4AzgkZjAxChQIAE+Y+FhiVpjFwUVHPrEtj91FcloyAYGCwPoOx3qsS6wwLBVgZtXLFmAliSxcjIhzAM3GTiHHMq1EAtso9/wCDq1cVadoZ/mAJ6wMEEA2uIuUMASLhIMg6M+GlFHzSWF04AM4LSFHUxEtIm4kek0KkMqhFU0/MFJWJjoKlSwIHd4SP4SZ1rbUnySbmQFKg/wDMxcrQQBcBie4jOMTrtdIThOZsFHK9ANhhIHuRPIgjhh2g++Mar76pbkZYSQLoOTBPUY7wDPMRnjWy3M8FTcTw0GFHWY5JGAVORPJ13UhgRiWUDiMERHrALGROCRESJIXSEECDdD7lUgtAER8pYQRcAlsSInEDOTHGr1HxSmFUICFb5Yp2ie+DGfY51h8NAgri0yASyiDkg59cg++dYlC2csxwGEdXsWX5Wx+IAEx6zrDcwK24tcqe98UAMkVFwSSEUEgTxwTjOCfcaUPHtuCLrkrJIKswUHPEVlkKxiIqQDAiNN+/CqMkxgDJbH4ec+wOciACeko2+W17hCuwuDJgMPoCc4gtTyADdT5huhcparYJb3ezg4me6kQw9yCcD7kd5gg6rRaLgcgiCOOGmP0zq5WWWu9xJWBE9zHSQw4ZYGYIzGqR/nq0y4upTiJsFxXChelTjue/MAxhQR2/U86o1qwLZVQo9pEjue5E9uw0R3yAIotMgAsTPLZAA7CIE8nPpqtuqKzWBEKgc45Ns4xmCB9snnQ6gBaQehRWznEeCzwfcrXuJZCS6qr2CmUEFmBj8GA3BPRA50U2zH/qhlGVkR+EyCFUZGRwMABY5MLvw/TUu4gSSrXAzCjnF0XcwfbvOjFeq3mLJhlZuoEyMAFeYJgAf9zeghLDMApAC2qqvqfuEnwTii02ABMrglmVbFXDIRE3sYm1Zi1mn11vVdapIloGKgYNdxdnAVz2ObhjAkEN8N05ZEZjSphShcLccFyYgyAVu4iCcSZOiv8AiVWkASMoOnBAgQwYzg5FRYkEFsjIC1anD4V7DVc7MxQDfIqVFJAA5kpzIKwD3zgqBGJE9qm9pWEX2PIBli0OACOhicqMAZlY9ANGa7By6iQpJJAIEkkutsz8wBOVMFe0G4QduAOOwaAYUmDYxnAaYxA4tkdj05SOJgzG+u4W620Cji1YBFzQwMcxEFgenAiZPSTodUCmYyPR5z9SMj7x99X6UoGUteBLBpE5/F1CQOx/CchiDqpWIBklrT7kR7DJ+09vXTjDCj1oIFo9EKqLaZH9x/Y6zV+tt1PBnuD3I9/3l9wbl7j0zRc46dklw3DQ91xufm1tKLETa1vdgCQPvEd9c7k9X5an8PeGnzDT9WUS0fYgx99apmKLT4BBcM1UjxKY9tQI6lDCRTDFP2iAMysWMdaGGIBK25ww40a8G8bVVR7qYKiq0EnyaNwBUxEjgShyTVAE5KrPns0OjA5AL4UkxEFcKWNs3AjsDq5/jUajUV6kG1qkMBa1qsQRlhMAxaSCQJiIMqq0lt/wq9ItzDpvunjb78CnRCt0sjsrNybWNVWUAEFFvA9pAlmIGr3mnzWyRcioYFwDguyN7kG9CJ6rqYOlKjvQPKjpTy1IBy9OmF/ZDHzSFqVmjBZlzAOimydanmIxtgUyCv4PmIt/iBIYEjssXWmJriQncgOiL7Pd3Wgg3QDKsXUjJRgfSOkVPb0iS6vDlboIS4qe8kdUdyItxgTHJGgO2ZIi43IL7ESTZUulDJwA4aACcIBzB1foeJyzMYAS4EE2tMDOYt9/wkQZxnGaLrJYSi43EzwPqeR9PXn/ANIHfVDc724woZSRAeRI5xnnKkjkG0jtoFuvEClQsKZa1u7LK8m4TgTE4AjHqY3u/EafmMpDyeogQQJCtJ4UHAaZOVOcmdteXLLmZVrxTx0DpqqsgGSJdSpkE4IvpkjJHUhB9MqPi9csDablBGCZIzAmOfQHHA4IjRbxTds4tlb1mAXKkn1gk/MO2e3cAhZfcFHDgYPZjOOGUnuPQ8wV7jVTC0puNd73ediKnI6fJV67wf4gCD98MD695/qZOoi8XN9hPA4H/wAZ/LW66gGBkDueT6z79vtrnzDKx24HMsTJP5x/6RqoBZIGxIXG4RuoE55Y82yACPrOCPaPXQ3xer+xqjvVIA9e7kn7tbH8R/dyTKErzg8/YAk/9oz9x66CeN1aYaGkKFZVAYBr5UqXkElSvIUA+nGlcU/LTPomsO3M8b3qqHhiWVMEdQsMT3hh/L/3aaXpyzJzcptEEZKB4j3k+8oR3jSxuvCXpFXKVQDDoalN0ETdy4hp4kT2Prpgp1rgtRIyLZXsRaZx3uOT79tAwj5GVM1m5TmVulVaFYT0MhDQxgG90uI46mH1+0G7/iwEUgkAgYuEhhd1SQeUjqGJaGJkgDdlVLPTQsfLIZVUiQhJJNoODLAExEwc41A9YmnkAloJ/wAxUjPb1I9OfQArmEuumqWIDGS2dL9kQ3gFMlhB7nBABuLEZkgBoIEYJwcAjtWVlWpZ0hgLhkdZBIMHHVGDxPoVOolrm6oQ0hSc+oEK84Ia5Bdif+l6jUQr+WxkSriGYfNHqYMEqT7T6wdZa2bDXfddfWAEnTd/dQOnUAuc4EwfYjEgkY9QRHsYqxEdQwflYcTgkH34kH2I9WlevJOBk9ux/eXvB/rBnB1rc1skkAnluwYHOfrMhh3Y/dkAgqY5zXAwfpvfmP3CARHHI9D2+x7HWa73lPy4jKMLlJ79j7SCIP0Gs0QCQlTY3+QWbj5vy0ybHbN5SkU2CEQL6zIW9wA6L7wFYkd9LO5PVoxtCCCzNce7szZ4lUC9TnjuBkCIglepPAZHhvkmKEcV077FT01IYCoaVMTIUgEgErkhOr1wfmmO+qnxRSShQqkVCWYWqLbT1mLg34gVB4UA4yeTfqMqxNMhIkg9AjvKJ09yoDlmmJOl74t8XNVfJaVVXVmmWklWgseWIv7n1hRdAScXHT47+afAa0X+G/kmP4X8QLbVOu1oM9F1qqppyuCe7A8HrAA500bROt7SSXpsjyLcKXl1AJIHeRdEGZ0n/Bu7Xym2wnzUYuxXCMAS6+Y0DoW6DIIyM8Ati0PLgozLJZywE0yYYsOBgxMHAsZmgGRJxLnNeRvfuq2FYypTEI54dW8tnYKACWIZQTAcBiMyQQeoAgyEMcxqetuGYqc9NyMYlxFoIRo6Vk/MJkxzGqNAdgIuMYJmzGUBEBgHUHqmc4gSQZWZVMG9f3QVJIQSAPmwY/eGOoZ0nxCRBRnUwDKrbpHW5igC5k0odSwMcWBp7liQBbwMA09+CflJwBarWOOnBtuMzI4uTMgidEq+yQl2AfJ4EAqyky0YiC0SCsSZHEj67pLKDbcoINTpVswysyw4t7Myi0yC5EAGovgpWo2Rol3xAh5+SREWB1P0tY/Mp/dYyDgGBIYnDA8/NwRkYP0kE/kPTRnxBagEVcLJCkxz+6WutqU2yJJlTzBBkE2CecSM8+kH37a9ThCHMsV5zFDK64XAWSBx7+mpHfLNjM2/cxI+0/edcrUt6iJtF0epGQPu0D7nUG3rl5lizDDEnJxIJ+oz7kHR3OHEy+CE0Hhz4rtX4kSByJIkEyRIyJ4n6ag8T37NUpimliUGvUUy5AaQwc3T+0DMTceAwHbRTw6hy5AIWBlgigtPJPJtBhVDMTkDp12PB7swHlJlKe6qDLyWlQoYXC0OByLYMXamY6owvDTy9991TwVCqaZcBY846b7JTbe7vzC1StVmJDEt5lQSeZ5Kk5PYHHuTq741EBZYZfxBywcKVUH0PEXd7RiZlirUbCbopdTAXipRIaAYAqqaV0kEi60CpJJBwD3tG0BWVZuYHoKPh1DE+mZWcjDe2lMK5ra7Y5pzFU3/APndm5d1UpU7GHIDLcMRMA2xPuOePfU1GvCEgXFWWRHINwP6dJ/z65YM7C25mBCgDLEtMAdybsD11z4jdTVVFpeol4MhlCAgh3jIAgY5mViRGrNR7GNl5Uikx5JyC2/dV1rgby1GHSreXxyT5lp/7RbHcz66IlwH9FOVHHS2R9gSRPb6TpNq+HsE80lsk2k4aZwfbIn7ffTJt92xUJUHWk/ccN+pmOxZvXAcNVa9xB391uuCxlvPfh9B5iffUwis0HCyB7jBX2DAzngiPrDTa9EdQcjg8+o+uJ+sD1zD4nXimZzi0cSZMRnEg/y1xsN5KLiVdVBH0ESPcHIP9CdNQ7OW+EpcFpAdEXje/oumrx0sOgm6PQxEqexjHvaJmBGa1uTcvqy89iR3P5wT6EmeZ1muhma+nxKIamS0AjyCzdfN+WingtZFyfwwWdsqv7oRfxOTJk8AEi2LwK3Z6vy11tdyVYEGIkj2OMjtdgQTwQD218GZ6AHgEEPyVifFNFVmZoEC38DkFaaiAWeFMuZiO0gLcWACl474A9Tc1HJUBpgu6hjaB2LCAfuBkCY0zbWohAVCFVJckDsoJZiRxZMooPMkgTGoLdutd2dKjSIIS3oQW0s8C8FMdhOZyBGfLDEb3uVZbDxMql8OeE1KDXlZRgowyulwIAAYErdgtmQVBEevoOx24UEkOTTLFEQA07VUqQtwLKXIEkk4cSQTpS2Phvl3+VURjV84gCJYU/KqJcOzdQhe935tO03L+YikFxTrVAGJuJtebSO4ciY9e+RpPG/qhw3u6dwJDAWne7K0CqBajSA7KMA2U3PILEwVuuEwy5iCI1cRg9ILcUdDUUyZkiFkHueCM5JzPU2o9oWLlHe9KjFQpYhlmbeSeWW7BHzMeCAOdlbVUFzbVW75zFoGIAGemorCScG8EEQNSlRJCsVtwz//ALIIKhX5a/iHUjOSMG1paBmBoZvN0agMKPOJuVza1MkAi5CD0yCUOZ4ktxrjegsAEaKg/ZhWyJCn9k84PQQFJwwNpJ/ZsA9NiThcxLBzdnsyliCRjBLFhAksRo9JhImd+OylasAxvfoqm/KQSEpqfWSzfZlcgr7NnjkCdDkqT/v/AH20V8U3LWkM7Ge7KVtJ5EySAY7yD950DpPr1f8Az5NOSvM46BUhXiSEIAQE/iYTExaYngEf/LQap4qTXW5Fp5ebUbA6mCtMCMhJnHlM0Gcsuyoo9KXuMNaBcQuROQInmIJMwIA787T4bfbVa1VfJRmDoklnKKW9MrJUWwAcEjUepVe3EODjz/HZWBSYcOwtHL89/b43/Adx5aMSFgRD3Irh3YoqJcCVLkJLqpIFLRHf19yWa56K2Nc0mtUZCwKiS1aQ0dM2qYEYlgUPx3dW0mRQpcFFIiQAZMhpwDKie9wHvol/4w8yotira9trhJNMEE+hIgECLpzHE6DjnTVLmXB+iYwBLaQY8xH1KZqFfcUhLFTTCrK0ZDWn5OhqjU2SSekqoioQCIUaD7zwgMlR6VV5BJNJ6XkSIUKq9ZV1piJElhchiBqN/GxXBHQqp5ZLgGSSbGjHUSfsMxkag8fpN5WyawkO1RODgu9KCCXt4BBIURdmeQtRqOFQTyumsQ1rqJvKp7e5haAWaBTpgSCKlR7hx+LJwxj7wNBt3uDTrVFdhDeSOcCmaYZI/hDESBidP2z8EMFmcNUIAJXpwJByZuJlpkR0xGNVPG9nTr1qXmUVV6cngQxmFUdrME2+x01VxLahgefv85SVGhLIJgj8esQl7e7amXgkWU1CggMZgZIgQZ4njnMHUFPYfNVBBLGGIMgDsgPcwBjsASYnTszg8RJIEYyWiPwRz3j/AEAeIhWfHECIAGYnsADcnsJKgEYzr/n089Von+N/Q+513Isezh0ietvX6BLHiwLeWoEy8n7R/v6xqt4Q4NBc5BKkfqI9oOrXiIF1szEiVzaS3S2O0KDmMuMcnVDwj8YiODEERIEc54/PnVqlVzYo/Eb9FHfSy4cA+e/VEXqcMD1Dn39D+WD/AK6zXLLrNVDSHMJMVXcipd6OrtwPt9f999Qg6seIKb/lOIzBiCJ547N+R1WGg4f+pvku1v5lFPDN0ExcFvZVuIMLFzAsR2B6o5mmuo9zuadWSKdRCtxk1AL1rViLGBXpEOMzMKeYB0F8QIPQ1VkVgOkKWkgzOPb+WoKm6DX3btiasCp0NkAQPr29NSsUM1Qqhh3FrBCbvCfF6ZIa2rTqBQxzIaUpq4URIIC4BkQTnkaZmqhPKvEMHSsQFExUNYSMQbVYdjhPaR5ns92LkI3TXgLTX9m0hQwIH1A4Gfrr0r4h3impt8E200viVBNxEqBwoBIETEfTS76WdgA5fdM0q2R5J5os5p+dVolzDArKSGDM61FK5x0sOo90EY52fESzF1tVncMyjI8xUioykiIZbagmJKgMJ4XNvvWLLaeq0LngsEZBIGAYUnEcYJtOt7jxqahaMdLzBACkFLSPa9vzGcAhMYJ05Qm3YttnFEPEN4C0xIGQsw1vJW/vaJtYxhYMhZ0PqOpd6gJUzOOh+xLJ2kzJQ/NdrW78QMFltYpIyJBWQPswIkHuAOZbQiv4iHQiIjgZgjmM9wSSCcwYzOHcNg3Eaee9872spiMW0HXy3vy6y765CMqykcjAIIkGBxI4I7gg5ECknOJ/rqO88H3+05OrnhIXz6V6F1LqCoZlJkwIK9QzHH076uhnCpk8wo2bi1B0KObbwh6Umo6U2p1U6DUplaoHUVmCVbIP8MC6JwU/5V5tIVUaiKbiVL1WViASJICG0gz3wdc+OVykfsdihIGGo06hE3iCXunqUZnMsOQI6cH/AA7M9MkKGLkNSpooJZsBRAFrDgDMz7+IrVOM8vOp+C9nTw4ptDTYD4+yWPhbwZH8UrXmgnkpBks4Y9AmmFUXETwRiRHGHE+DkJaK5CHlBtEAPMzfWHsO0SIAzpG/4ceLPV3zTYTUpbmpgAtc1jkHuY8sQCOAYEHXsdB284MpgSoAEDp6bscxJEwPTW3jKY8lmkQWkjx3puEvUPCegK9cOgIxU29oUcYZXYKODJBi0HSF8U+IhNpSUKiVfMUBkmDa10i4mUPIKgfkSNeq7mm9tQtJuHLBWJ61gjuCAY7R/Ly/Z+L090o2ar+0a9qTkdCqt4YuGLMYW8gDkPAIPVrjG3W6job1lO3g3hNJ6NJmq7gtWprUBuVAAwU8KsDJAgzxrz7e+Ph91UpqW/Z1RTDsAG6WYH5R1k5gADknXpW38KenRp00d7ERUH7ICoQqgckgDiYPr66898W+FalDcK1NWms3mA2Wt5khiOTBkhgLsAj1GtNAZJCC6bRZX/EfDapjy9zRIY5UUnZqeMMGXm3Exx7xoXWiQiVVqFYBZZB5JWQcgiD9gNei7/4kLFoSsmJAJe5TIAk3jJJERGD7ZTPFvFau4qhS9y0yVV6nXJcdIEtdlOrLASvcqdM4PECjUzDoft3hCxdDjU4PUffn0lKu7pnzHN4HlsqlAx6uoCAIkQ3bvkY7hfDIWtAaQy+8EmPacZyff1001/Dk3DlPOreabmNtMWgkXEEhZuYKGtmOBzpZpEecSGIANxDRMY7DvxjsPWNMYeqGVA7oR6JGvTJbHWfVFCus1Mi3AHIkTnW9e0DJEheZzRYqPximwrCL7TE2zaeknP5Afb8qoOmT/l1arvAlADzIUpxIIBPcQfoZGeNWd7vd/tad25pbeqGlbKlFGDACSZpxbBAEGD1SJgx56jWhoAE2E3VKqwEyTHIJC8TSXXI47kD9711VXbD+H7Mn99FPEN9TdwVoGkIi0OXUHI6SwuAzwS319KVRgpHOeJESASMdjkRPsdCqHM4uCKwkNDUT8A8I8ysgUglmAglQZxEZjn3zr0P4u+HK1DFQiCvQ09IiSwHeSWP0A99IXgXiBpurSQFIMAcxnMZ7abPFvjBt0BdUZujEj+Ek4j+Ekf66HSLp1EL55GXxQkkXYlQbIj8JhoI7iDmPr7RtWcFiRBIImOlpMkenzdxgyPWda21ZKtUC7uJxAkXEj05gj6/mX8UA8tVGJBHInGLcZC/XnH2bdWaCGi64yi5zS42S+XjKkjtGZHeJ7j+2otbZsyedbNW43QBOYGqbQpriCJVrwrampXpUwLi9RFj1lgD+kz7Tol4R4cz1qoAjywzEH+FwSv1gHH8Ojv8Aws8KLbg17SwpdCDAl3BnJ/dpgn/vXROrSXbl9yFUkgFgWALE0zSQKCMyWLH/ACHjEzsVicri0dB6/hUcLh5aHFLHj4DVTTF7YI6FmC5Z1bntcTnvHro8HaxW8lyFplFRaEloKqF6jDOZkDKwGk6oeI06SKhDtQdigZ6VZhcygC1T13nPFMYnqZQINzf1aS+atTdVJoqGqftKptVsLNo6iTiFk+sa8s2hlid9l6d+JzTG+6W/hj4T3e13ibiodvtSGJNOpXpAKjT0qAxeMxbHcemvRaVHceYrh9iGUWj/AKzTLU2nCj/yxgYz7aSP/DVIb6jbWqUZKlKtJbi9xVRl8rDNEC75h6wHnZPe1NRv94S9R6YtG3AlACZingZHvnRXNkyPdAa6GkG3p9F1v/8AE+SVFbZqwRlDhqiWzkt1KRj7RPtrzTwvwcUN0u4pV6ZanIADsaWRFpZWutjEgke5417EvgvmqabbvdMpmf2iBiA1pyqAxOMR6aG1vgXw8J1LUsRrAFqtThi0GLCv4jPOdbbTKG6oN/hLT/EVRnEf4EXWiHq1Cwa4/M4K3LBi3jn10Xk7bc06lRaNVjIYUiPNJgA1GUEggRlhAExHcKfxJQp7PxMKlWpSpUik3NVrgEqDMO8kyTEERHB7FvGN0vmJWrbosKVTy4VChluvlnOOgggAT2xoLmwiNOYX3veiYPijfmqoUgWnqUgEgyO59xn/ALc9tef+YtJheoH7VO6rFqupbMZFy8SIbPYht8c2dwp+W3SZKhB8xEmek/KRAI78gjOkj4jrJLM9NCCIuCISoIJBAIkgzzPTA541yL3RAcrbckArg096dyDTVUNo62uEoFH84gnSpRpy3SRJEDMGQsHJxn39dFvGXAuE1CD1AGIHaR2+8esdyQ9N2VoYsBwRMYInvxP9dOMFlPqOkp3o0ehSOLV/kNZq58O0jV2wdiJkgCIgL08euNZr9CoOa+m0joF4uq8tqOaeRWvGKhp7jBIMLwY7al3PiLMlpM6t/GvhVRdy0UahBWnbAJ5E5x2HP0Ol2rVYco4+oOvK4b+sHqAquIjiEdCVRrUoOh3iJudT7GTpi8I2i16iozWFmiWNqgYyTHGofF/AUSqyXM9hK3IQVb3BC59taNAxK4yu1r7pfIj8j/I6Z/gjairuaVMqp8wRDTHHEgi2RKzn5oCmdDKPhdK7q8wiDy4XnEiFzH5e+qux3dTb1CFZkZFGSIMSGTF0HIU9xGc6UqMsn6TgYKfX29E7qsaNMLTBYCGDrADSASOqW4n1Hca53LhlIB6kJEkERME+ogH6frqh8GPUeq+3tBaoss7N0pZeZJA4JaSeRaNU/EN3Uos9JwAyhGAEkQQSGGTyGBHrOlWuylP2LVFXpEtAyTgR66m2/hzealMgZtPMi3mcdo1W2Dl6ic23AEiMdh7dj+R03UNmEalVUkioEUEwICnMQeeD9FOrtGvmoyodWlFbKms7nb7RHSnUNFUZi6B1W2Yz1C7sAWnsY76XNx4uA4NGoAgXpHSyMMGRbB+4b8R1J8S7wP5yMSvmCBfbdFlpOWIPcjv0tzOlvdv5SbNHdiUCADESFxAHOJjibj315gucTMr0Yyi0Ix4gu3aoKtZQyhkRUt6KdMBfmWeoST0CF6sluCc3G/2RvlNqWKgVHeixuXkXkA8QszIkDjkKFOlTr0AUUi8GqJJILyfLLDuFHA4EyPXQ3wOi1au9OtdY9P5BdabIxC8ZYn3nk64QZCICIK9Cobqk9WlC0OlOmwBjAYFZg4tC2xOZOBGXTY+JAE9CwG5WmFmfTPMx+mvIdt4Qu0ppVVGChiHgEuF6G6Qf3WFwAiSTntr0/wAMCqqEXtcZEcYEzk9IMfrrMOBstjI5qP0fGKLEhWEgwRaZk/bvP31V3vjAUkpJC5YwoC/1M/loJ8MUKVSvXfy6htdkBKuqyjFDkiCSxaOSAJMamq7Vw0qtQXscHpEBDgrMEYx2BjRC6oQhBtIOt3Sb8Q7hX3z1npoRKG1x5olVgqVAy3HbH30J+KvFxWiiUgGqWLKkGRdySvJwbjxjTanwghAPlsJg9wQQGwJI7tafbPbWbfwJlLW0gQApS9qY7kESXBx/EAIxk6wGki60XNFgqVCqDZCIq01TpABUEC7kAdTSRbPVaY0veN+L0TQZ7V8swOoXNDLyB2bqkHgYMHRGn8JlEqCr0iqQAnm0iuGNgMVIHchj8pI+ml9fhAPtmKvt2rQQpO5owDPtUKyBHrroZzXHVtQl7xkU6guXny2UAGQXKq2BEgQbhJPzDiNc+MLTavNMYlUYK5i8Ksk3fvQcH906P1vgynTSiGbaIZXznbdU1DdJJCksQciOkAjUrfDW0poKpp0WBzP+LpOCYPYPkmMBSfTOjtOXTklHGdVaofHwfZ0aHlIhpXK1otugnOQRnk55J1mg3h9Lyqkih5lO54CtTqiGVwDEmbSRA5x27Zr1eFxjOGIAnU35nVQK2DBeSvVqO9/xlOlWSMMoaSwm0MrW+8wROt11t5RGH+cgxxmRpO/4h78bXfPSpEUqYSmQiwFkrJMeulpfH55aY1FovqsYANITVbB0Kjy4i8r0vdbLa1BFTbBonIqEQSO0CQYj9NCtz4TsycCujCCGWuSQVFqkSDwMDGlKh4wpyQD9Sf76sUt/Q706X5nj89ENd41BPx+6yMDT0BjfkrP/ACHyySlZDattO82kZnqhJ5nIk/TQHcfDjUU6q4LVGDRTKKlO1r2zUgS8ixZkssGdMFGptWyVoD6t/QnU1V9qUKlaFszAt5iBwbgYPbStfEF/+U3RocO0oL4B43U2e7uoUq+4rMT0u1txW5TKrSkxN3OCASORqj4nXBqFn2zBiELK71RhQbYCosASRjnsBzo9TXZ074p0Wv8AmvDPOZgXGVE9gQDA9BqCo+zItKLb+6CVgegMyB7cD0mZWzuGgKPlCFbXxULFuz2wAIbrWvUBMMJN9aGMMeRyfaAeqfFawgWhSUJlLdsOkgQCA1QxjEx6aqVl2JiKRSMdFUyfqWDSfePy1dPg2xZRwAwD/ODaFi5flzJnHfX2Zx6rmVVd18cs5yuBDAna0ZBBxBzP1yNUN58VV6zDy9wlBQAeugrMQfltspNEAdypyMGNXtv4NsXUscdUHI5aApHSDC51lLwXZ+Y1K8YC5MGSvzmeDOdZWrqruP8AiI6VqUPXVBdcAUUMSMzBEQf5/TUS/G7o9Su1XdOrDoF4hcdcdXBaJI/LVjxH4e2rNTNOraxLOsAQAQAF5ERn9Nb/AORbarTpK24GWcZFq5Kk4u4x665mWoUFf4tq7ik1Jnqq5j5a0hYF0nqkCR6d5E6vJ8TXeXL7gkRgVGIc2yfUnjv76723gFBNxScV0BtYMLbJIuAJhzGDGrVPwqgGpDzkRokqCbZFwU/PiQfXsNYc5dDUP8P8dXzKlVixD2hQCxIC4JMicz39NS7fxpSaqVBJYejhYiIIIBGP1GsbwKkKKgV6VxZ+og3ASsDk599Tt8O0lasweixFltxYgcgzmTIMd+dBk9VuFQ23xGlPbooCq1v4kaI+y8x+U614V4yFrl6hUsREWm75hByoFs9h6iNX6nwwAK606tDgR1cCRIBt/wBnUPhnwzVWq5eptnDU2CL5hxI79PBGDnufbXCB1XZKj3/xZQDlmd7SygLZOA3VPVBiZ7TOgdHxqlToVKQapczFlK0woAJx+OcAevpzo9ufAayUkFCpt6bkFXcVVm0NhZJACnE88cap+IfDdSn5bBKBioFcCvSCtTA9PM+scHHGisIjVYdKE+NeNU3oKhFS7uzAcgRIhokz6fQDVLf+LU6u2p0FFS5IM2TIEz+KeP8AffTJuvhL9og8yiZLM5FVRcD8i/QrHf1kjGqy+AMtdIRElXvAq0ljpYLANQxye5Ge06K0+KxdJqUEnpaTnlI9D2J1mrVP4e3M/wDTxIzfTmAf8366zXSuGU7f8S6hq+Iu0LlKYFwk4TSi9JgeE+w+2tazVagf22+QS7hcrughIkW/ef76npqT6eus1mtOK+AVqnUI4Cn2K/7/AKasPLR0J9e/8jrNZoRWgoz4exz0ge3/ANa5Xw5+xX2/11vWaEVqFh8Nacsv5TrDsPf9NZrNZldhcnZ/xf8AtH99b/wo9T+n9tZrNcXV0Np7n8x//Ot/4M+p/wDV/prWs1mFpbXaH1/U66/wx9R+v99ZrNYhdXJ2IOTrR2K9wD+Ws1muwuLa7NBwoH2H9tdBB+6NZrNcLQvl1A/dX8tZfHYfkNZrNcyhfLav24+2prIGWP8Av76zWa1lErJKiauP4j+n9db1ms0QMaeSySv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80" name="Picture 16" descr="http://www.biletservis.ru/public/images/upload/file4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6072230" cy="471488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РОССИЯ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2" name="AutoShape 2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hQSEBUUExQWFRUVFxwXGBgXFRgcFxgYGBcVGBcYGxgXHCYfGBkjHBUXHy8gJCcpLCwsGB4xNTAqNSYrLCkBCQoKDgwOGg8PGikkHyQsLCksKSksLCksLCwpLCksKSksKSksKSwpKSkpKSwsLCwsLCwpKSwsKSwsLCkpLCwsKf/AABEIAMIBAwMBIgACEQEDEQH/xAAbAAACAgMBAAAAAAAAAAAAAAAEBQMGAAECB//EAEMQAAECBAQDBgMFBwIFBQEAAAECEQADBCEFEjFBUWFxBhMigZGhMrHBQlLR4fAHFCNicrLxgqIVM3OSwiQ0NUNjF//EABkBAAMBAQEAAAAAAAAAAAAAAAIDBAEABf/EACYRAAICAgICAgICAwAAAAAAAAABAhEDIRIxQVETMgQiQmEzccH/2gAMAwEAAhEDEQA/AK1LKlAhaMpNxlILGGeGoKQwS51ckD5PEQmgDwsPK/rEkmqc6va+jR1sKtjZMsrYKcAX8Jv0c7aekFyMg+yPO8KpFanR2iOao5nB94DTDSH/AO88LdA0RVFaQg2e3EmEk2pmII+1EtTXnSwLXIuw/GMaRtmkzSUKfR/03CAqRsztq932yln8oHmT8ySkEgEaD5+d46pqXKyidXa/I7QlsOK2TYniixLZCmfz1hLhdQpBZQCmOY5gCGBB33tvxgmcpmzHd4IqaMGWpQ1YwSkHJWRVOKBdSlSgAGJAH82UgcAAAPWKpjcsomKCA7kkHqTaHiVJMxOYasPVz8gI3X5AEk3Un+Hp9rUE+Rgm6FxTZWEU5DSk/Gs+I/SHE0CWgSUbanidzE1AlLqVqs8tI7l4cpSi1zrc6x3JXR3EHp0bQwTKYMBEUymUj4kkeVokp1AnUcheAkMjomUg8IiNO7uWg6VJUrQK9DElRQrCT4Sd9IUhroQLo/sv8VyeW31PlBOQ93wGg6D8dYY0mHsjNMBdeoB0ewHo3vEWJrlpWEpJKQHU+zbOPWHtNKxKkm6FsmiOW3xzTbkn8/pB1XJypCU3YN57mCMIplrAm+EZg4c7HRuBaI8QkFKwndWjR1Ptnco3SFQkkAnc2A5bn6QXLoWYHa567CDMPpwpRUzpRYcz+Zcw1NKyNQd/OOOK/Nkc9IEnpO0WAUb3aBq6iYc44yhAxOsS0CP4ofmfQGOJkhT6/rzgae40e0aC+gukrFKnZApWUuopc5W0DiGM+S4PpEVJga0JzpPjUkAvsNR84gnioTuD5fnDYu+xUoPwanS2s+kA1cwZSd+mscLqpz3Q8B4hVKUlsmUvcwTaApg6CghybmMjaaMEPxjIEKkegSpTOCQ/yiZEtIMdSqJa7pSo+TfOGEjs/MMvvMyQHYgOVA8C7AQuWRRVsfHG26oXTEA84CzkL8Rsed/aAMbrJ0tbE+HpGsMxgyl5leJJsQ9+TQCkpbCceI3XVsdC2jrsOWt4TVfaRSioSkvlsDsb3I4tE+O9rwtBly0M4uSQT7dIrOGrGdL/AHhBtK9Ck2P8ExZKqtCZyXlZsqiCQdGzODoFe0aUooxYygvOhKlBLFwP4ardQYQEqK8idS79Pxiz9nuz5lz5StSS7nYG3reOrRqexgumzjMdE6CG6qZ0MBZo5xNHdoNtSLeYg6km50gswG3S0JTopqyl1SSwLAqR67AexEc1UnMkProXNwUaK9PpDiupg0wJ1BI9gR/bCWTJWwKjZQYFrZ0/kIIBLwBqrMqrWAYg9Cx94sAZeWYLG5caWaxEKKylKZoQQCggr5AGyx0LvDDCZJWTJbMCoJB2UNQOv0gOO7NUq0P5FN+8gMxcAk2yh+cFJweXLHwhRG6voNoa0+GiRLCAxYe/SBaoNYw2TUSbm5vXQJNWeXIPAy5pG+vWCZkxriAZ9STsIRysOjnvYimyETAQUi+ux9REVjBUmXDogOTO5GHt8BJszE6dNoCn0xVNynwnKWUdnYFhufyh1SqaJZcgKV4hcacQbaGHOLkqBjKMXbFMpIlAIYskPozkuH9I1++PEuMU86XWy5gV/wCnUyVhnS4SRezi97cIdUmGy5iQo5SDvb5iEyXHsfB8uhTSMoOSA0ST5STbWHKezEtb5Sb7gxkzsSpnE0jkpL+7xyi2HddlMxLDNSBFf/dsywkalQHqYv8AWdlqj7yC3Mj6QspOyk1NQhSkMkFyXtYFoJQkBKUWMZlOGDCFWJ4WJiW03h3iFBMK05FAJfxDjHS6N+sMqgSlzcNCG5QqxeWEo5q8I89YsE1a1qU6MoBZzFWxOfmqAnZAa2jnX5Rhj6NyZPhEZHJnERkbTFUj1Wlm7gg/P6QurO00yRNMsyitC0sprgO7O1xxiqYFOUErOYhmOpa/+Imre2M2SELGRQWVWULslruG4xOu2qLJS6dhGOpWsArRlzJdxd06ODyLP5cYqM0lJyk+sX2g7TSq2UJa092Xsp3CVENew8J0MVLtJhikLUMpSUWY/Q7pOxhcXxlxGTXKPIST1XcdOvOOhKykHV9OsDOTBFOhyP0w3ilaJexzhNADMUs6Evfd7j5xaqSpSk5iQ4v6Qmo5BCHNh7+UDrmkq5QPKzqovFNXJnyxmGluJ/TRxhkouRmOtn1/OE3Z6YrxK+yB6c/Yw8opqV+MGzt08+MJfoqj1YimJUKheZQZaiFeH7ugHkT6QdV4dL/dkqJIWkMkJAbM+/oYdYj2czAqFi5UNw+QF/VMVzF6kIlkgPukE8Qx01Zh7mGd9Ctx7FdaM6AA/iU97dU32cP5xbeyWGd2gTVAlRBCAdhpm6lvTrC3sNQmqky5kwWQ72styWHyJi6TEjaM5cROSpPRylD68PKNTZQVcvGu7vHbsHhLdgpUCVVCGbfpC6bhoAY+fnDKfNOpPk8CTau+kaka2JVUzKaJhaJp+50gFaspHCKYxEyYZLPDXhDGkUDqOoOo6GFqEHaGVMHb25RXBE8mGZc2twfQ/nFfxbDJsooXKUQnP4zYDKbJH/c3vFqpJYPPiOPOCJiUpWM6Xln4gRtqC3EECDy47jZ2LLU9neE068iSsoSviU2ULXYEc4NzzdHlqTyJSfQu/rBVLitIT4ZiX0uSD6KhkqkQu4CVPvb6RFHR6UnfR5z2qxFcqcnKHzOGsQdH0PvBNBXS2b4FFiQ7DnrBGKYHNFcO7QAlad0kpcXJfa3EtDEYIsEkhNwH4aAbGHRdyFSVRIUyZcyzg9DANZhCUnQvyJHyhkvDSHORPs/yiGomhI8QUDZmBP8Aa8PpMRbRXcTww5XB6ggH6R57iOFplTFHV7ufePTq+tQQp1F/ulrnaKvj9K6AgM516b+cKyJIZC32UFle5+cahwrBi+8ZCbY7ijtaQkKQFLQVM7h9mHCGczssmpp0pSUmYnRTs56cIsdRSBTkpccCH/QhTiVamTLUsWawAO+wjZYa2mDGe9oqKcMqaReZchYToWGZLdUvDvD8YRWDIphMkjwqUWzo0KDzG0S4d2pUpD5mP2gTv+EKe0GLiasAISFNdYAzngM3ARPOCkh8MjixPiNB/FUJfiSDoNn2hjhODZlsbsz8ydB0jiklKfLYE8duJhkEFJCZZ8SjfkLurzgk1FbApyehji1Icn8JghLJUviTqzwspqTMoJ9TsIYYpXNJEpO3xc1HQeV/WG/Z9MgSVImWmLDnMGtw6HeEfI0rKfiV8RpT4QDTsgAEhubaXPr6xPNwz93p5SEjxLU6jwCRc+p9oZ09dKkSkpXsAB94ka+5jMUnhbLbKycoG7G7+3vEam5ZCmUOOPojQFsMrhhs9wNiIWzuzwq1FFglNz4bgE3IVr5bvDWgqs57lKiFgAgcXAU6hsC+sNDJTKTlTdR+I8T+EVwyU2QZVpC+TSIkS0ypSWSkMAOJN35k3jtEvjBKZHGOgh7B4CUhKQFMREM3nBVStjC+qnW6xi2HQHUrY8WjqVLCg5sYhWh7naIzUMLbQ6EqFyjYNiMtrA2MLFG94YzKm92gCckG766RUmvAmvYdT1bDi8M6a4+UVmVUbQ4pJ7tyIirHJMmyRaHlHNynkYbVMnMLX3/EdGvClIS3NnhpTTvDc6fr5PFFoQ0+0V6l7OLnz1JAZKVEEnQXiyU2IU8jPIkqzTAkBS30KizDmAFHk0UfHu2KyVSKdTXIUsaC7EJ563gCh7PqRKE0ZzmJJVlVdrax5jdM9eCtI9Uw3G5i5qpebVDyzYuUWUOrNDmZTzsiWmIzMHCkWdr6ENHmPZ6YBPQUgd4CL7sVAK9ifSLzi05C5iFEl0OzKIF2146QybUaOjFtsLmCYNZQJ4oWP/NoU1lalI8SFoLbp/Bx7xvEcdJQoIPjIsdn2tvFdr8fVKpVGaQVAFzcPwtHRmbPGgHGO0EpJDrSQbvbUaDq/wAorlFiiZ9SqWFpS4GUn7Svujn+EV/FqqStABWSpiXTcEm56F4FwRR70LSWKdDuIyUk3cgEnFUixVeIKStSRlUxZw7FvKMhbMZy5jcL5r0N4y9nrOKSmB8SQgDxaAsBdz+tI8e7U40Kid4A0pFkDjxUeZ+UehftAxcF5MsNZlkcPuv7n/MeRVq2fjtByk3oCEaVnKa1SFeA334F9mg6gpyDnJ09zwgLDqTMfr8zFlwXDzMWAB4QbdRqo8hAOlpBJXs5RRKSnvZrO+gsG4eX1iKmqHWVcT8vpFgx3szPIGRiNkkEH104esJaHCZpmol5CkuzkOADqbHzifJfTKIewunQyCpvEosDwG/nHCqlU2cCtVkqD32BHttHpmI9kk/uyEgJzS02UnRdnP4x47jJKakAWtf1heOfJMPJHaL/AEckTJgWZgKjc29gNof1ElUwy5aU+IjQF/MnbQesIuxWBzZhClJKJf3lakchqflHoyEJljw6nU6k/lyiPHcZ2UZ5x48UDSMORLOfKnvVJCVKGrJdkv8AdBJjRkbneJO8DxDMW+8PcnJ2yDjRtTMwiOcks23GI1zoHmVJNo5WdRzNU+zfMwsnoD6QdMW8DTma8GjqFdVMaBJkz2iepuYDqBtDEC0Dz1Pa14GUtg20dTv8RAV7Q+IqSNDQ9YZ0MxtYWyS8OZMkFLjhtD462hE+qHOHrBXc7NDeZlSDdgE2PPQRWMOWQqHi67JlcBRUb5g4YfoQ1z3ROo7KwezZSkkAKa7pUH6sbw9XaRKQ+ksKIfdV/rFpw2lpV5SZZQVDVJOXozlt4RY9hhBJQy0EsFJ2a2UtpsIRkSXRdjfsU4MQicSo3e1rnKk2/wB8GYpiwSFFySB8O/QCFuHHNWCUQk9ygrUSHIWW0PmB5QRXLKlEGw46joxhrx2gfk4vojkYhnSFhw4djFe7b1ClSQlx4lObtYfO8OsRky5UhU42ypfwkpc+Rii19SqpKLEADcu2+sKceLGfJa0JUIUlQGXMVEBjoXPHaHX7oadIWEMFbPuIi7uUFiWxzH7Q47Ajo5eGmJSHlJCy5AZ/8coGUl0FFeRQmUV+JtbxkFSayYEgJyhO1oyADsfVE3wqUtVrm/uSYoc4Z5hVsTYcth1OsPe0UipT/DVL7uW91O6SP6htxdojp6aWEDKoLVwDFzxd9Ia1QF8iOmpvsje6iNhwj0rslgeVIJSx1PIDRNvfn0ivdm8FAHezG1cF9SN+g06twhzVYupiJaikHU3PoAGHWBUfJrkkh7itUM3iIBVoDsga9ODRW6megPls52I0gBacxdUxz/Nm+ojpNMWcZVDkoQLiwXlH+F4rlSyqlITw+I8bPp6xhpqLvjNCEqWftFj6D7PlFcUwUxT6xyuic2AHzhXw7s35tUXT/jSHsfQn6GJkYghW6gep+sUBdOtPwqPq8dS8Wmo1Y/OM+I7mmehiYdleo/CN96ep5fnFIk9pzobdYYU+NW+IGM4BJliXVDix52iOZMaFacYGhjYnpI8JyvwNvQxnA3kGKqATeBaic51gaZPUNnHL8IGVUg/r6R1G2dzYEIvEgqbiz845WqCBsDmpgRUvWDZpgecHEMQDAkTQLQ4wys2fWEc9PKIJFaUr84oxuhE46L3JR4wdiYi7UTFoXKUxylNvUh/aDMAmCbLfcfSJu0ie9oAvUyJhT/oWSR6EH1h2SG00IxvezvsnjOYFB1SXHQ6+494YYh2MXJUmeipV3QVmVLL6OTlBBvruNIouEYiJVQhQLOWi6dsscKcPmXZwwbitkA8vifyiaSu7K4unSAv2fYf+8GqnsSZi8o/uPzT6Q8rcFyqtvyjzfBq2ZIQO6nFHIKs/TT2hkf2hVYSQSldmci4tq4P0hsZgyjYD2zqQVy6YfDm8X9KbqP0igysSVnIAZLltdNvaLBWzlKTOnK+LIJYbjMPi1/lDwhKGITuf03vC5S2w4w0hxgtM4M5QLgsn6nyYD1ibFqwLGUOOXJof0WHZZH8qQB1O/qTFYUHKlcSfm0JW3bGu46QXTU/gFoyGNIlkJfhGRuwRgMfSoFKsykg2WGvyvt0gStpZMwBQCU28SkuG4W3N2ivVqxKUEhR00Gj7C8NqSjJplJJZSr+YuB+uMHzb7O40v1ClYwkJCQWSmwA/Wv5xzLrM2i1Dq8VkTSDfjeLRg8rvE2DjeD5JaJJt9kvdTBcHMNjYv5G8RqnmwVLB9QfeCsVq1SSJaWuHuH3I3gSRXKNn6ggN6NDeFi+bJ5U9I0UpH9QcHzvBiJBAfKlY4oV9HP0gRSwzlDc0lv8AafyiHMk3QpjwfKryGh8jHPG14CU0wlZTxbkXHvpEM6Ta8bNWsWmDN1GVTfIxozkH4VKlngoWPzEA0FYBPkA236QOJKkmxtDGa/2kuPvI/DT3EQJlA/CXOw3A5gwLig1J+CKXWqHOC5WJgtdjACpJGovHK0wtxGxmvI7/AH4xtU8K1/XmIr/eFOhaOk15BvAcWhlodKURpf5/nGk1IJsfx9IXSq94m75KtfXeMo4LUx844UmBlTVJ/mHuPLeJEzgreOWjOwasF4TVVjDupEJK8w2LAcS19hsVZSkk/ZUfQGCP3ycmXMlpny5qJgYpmJyqsXDG13HOKXhdUZedQLHKwPW0cTe0C0kv4n46frygp5J64nY8cN8gyuTOQoKykNwH1EWhOJIrqVElVQmVMSoWU3iyggakcfaKbL7SLUPChv8AVb0aO5E1ai62Y7ABveBWRvUkMeJLcWWid2JqU/AZaxq6VAEjaym9oX1NJOkgBctYfV0lvXRoGpsX7laSkqKQbpBsQxszw7pe3KsrIkkKJJJUqx9IGUoo2MHIHxDBVfuMuZxUZqktqlgEnyA9CYrlJJEychhfM55AOfpFondpKqbZORtFAB7G1vKO+yuBJVWKUkECW7glw+zcuUBqW0H9dMZ4yruqUJ0Juep/zFPrWTkA5CLX2tTmnol7jxHrr9RFVrpLTQNbv6tB+BT7GYmkBhoIyCJNOVJBGn5xkHwF8yqSZJXMf7KSw5q29PnD6VOKQbwPQ0gypZrO/HT9GBMSxMXRLIzbnUD8TCP6KugbF6mXnAHxnUAe54RPgmLqp5gULjRQ4iFtHToY5vjN+Z59I5qSUqIYFw4bUAceMMvwInC1ZesYIqJImJLqGnMcICwSjKlh2fYOLxWqTFVoSEOcrvygw1ubQ+UO+Wuib4vZdK+SAk8dCIqtWLx1S4ocmUvbjwiOZUA9Yo+S9ieFMJkV6glnccDceh0jlNehVlOnpdPobj3gMEAGFi6llGBk7NSLAlBF0KIA3SXS3MbRo1T/ABJB/mRqPKE1NWF3BIPGGMqrzfGAp9xZXqNfMQDSYQciaSxSRMAGh+IfWOF5SfukbHTyOkcGhcOl1ctFi3oRHPfqysoBfWyx+uEA1QxM7nJYM3+ICno4ekFyyDZCv9Crfl8o5mFLkEZVc4BhoWKdMSS6oi8HTJZAuARxhbOkcIEZYwTWxtUwG4seI+o3hUia2sToVwgOhiaYYao6K/z0hfXRMVPYwNOU1j+vzjjWiJMslJABPIawDMplOHHvp+cM5U4pSoiBZSe8U5gr8mJBEhCWa0MpSABZI9IgpKfxOxZmYJJ+QhvJwxarJlruPuEfOFNr2OVi6YsOHGg5P7RDOqxoh3bcfhD8dlqlXwyvNRT6awRSfs5qRbKlL3NydeggKRvJ+BZ2ckuviwHIOq3GL52cqpFOpYUfGtRUQQGvz6CK9hWEKp1qRMAzXUf6Qm3TX3jKl0qBPU9G09SIfCKUbEzbciSfPTMqpkxtAW/1KDe3yitVSM1QW2IHzMOcCBX3i9iflf6iFmHpzzFq6/No30hd9suGF04ElD8H9bxkWmjwJpaRlFkiMirRJZ4omeRLKQWFyTvCaiSVzDlT4eJ2PGHkqQCm6glO53PQcIizWyy2SOJAf8t48+De2z05JOqITJsWspOqjt+UKkUalzD4nc2VxiwUuFEpa5Sbng+x6w2kYc48I0u/C2nWOeRRTbOWJyaQtosIKkZVAMBc7P8ANzChdKoIC8pyklnsbaxbasTUIYa7GwIGrHZQ6h+EBIwhCkKKpjrmGwJJAJIe2r6mCxyjJXEXmhKLpldlVZA1cROlbjWLLW9nZc9asjIWkXtZTcQNOsVWrw2ZKPiBHyMHizRlpCsuCUdsnCyx4QoqSXtBSZ6mt6RBNXe4aKWyatnEieYaU1TC6UkGDaemMcjmWWgqAUiBsYr2UlLAtdT6tsHHnHMhORLk6awpqJxLqUbk6Qx9Ax7sZ0yxOfKk+HV9fJX66R2VkWPiA2V8Q6GN0KRLkN9pfiPLgIXVmJZH35H6HUQpxGKQxRNGiSx+6q3ptEcwA2Iyn9XgCnrUzG+yeB08jBKpqkhviGwVr5GF0HYLUIvziLMRpBGYGw80nUdI5Ep9D5RjRqZJKnhVjYxufT8d7RwZETyp7eFVx+tICUWtodGV9kGHU+acmUpvGQkElg50c7RZZnZipo7mR4NcwGZBH9SCW84UzKUKDpN9QeYi2UPaeYiUky1qEwi6QrwgixzDqNN4GLtUzpRado4wztTLsTTP/T4g/s0P5f7SqNAvIWD/AEJy+rmKmKlS1kkupRdSgAL8fCABDel7OqqVEICQAPEtZs27HV+QjVigwpZJVtjGb+2JIJySFEDRygA+kA//ANqmzZqZcumQklQS6lFR8RYHKAH467Qw7Sfs4pJVIuolTVJMtLqYuFbNl5mPPuyKUmqzlL5Qou2hysD7mMljUQYvkX9LzRUz1sSwS4sH1LcmAivYxuHJ0HRw/wBUxdaLDctJLSbd6rMX4G/9oii1s3vFqI0UonyJ8Ptl9IdxqKQPL9mxjh8gS6Eqa5ClfQfKK7gqggjMWGZJO5IBcgRb+0AEqiTLu6gED0c/2n1iiT54SDx47JB18zAZHUkbjjcGWGq7bzZiyvvVIzXCU/CkbARkVQGZ9lCW2cX84yM5s7hENRJlTEXAFmswvu9rekCnCQosCeMRS6Vc1DgElIDkWVfg9jppDLBcOm5QSCdTexYHfnCvquTKdSdFiwfDEmX45suX4WSFqYrPBIDnzaGKMNWhIJSEnQJ1VYakDiOMSYFRyJSBMSlKZ2V1zFEFadHCT9gPvrzhRjFVMmJ74OiSkkJVoVm9w/4fWMy4Y5Yr2bjzyxTe9Hc4qWHWw2AHOEdThCgt0nm/PhAp7QTAUhRCy73+JIOgU1r+sMf+LpLFXhVz0MQvDkxbW0WrNiy6kACpnSl3BVmuQNWPD39YdyQFi4CgrYi3mDEsgoAzqawcnZmeEcztKBLmTggqUtXhV9gMAEgnZhdn3MMxNy3QGSPFVegLGcLkpV4CXHxDYcP8QN/wsKQ48Q5aj8IEo6gnPmOYqOYndzB2FHKFqSenlHpRycFvZ5csPyPQEMPb+Ye8ESJY2JEWDGqFMtIUS3hcnS7Bw27naKdiFetQslk7nc9Twh0MkJK4slnhnF0wqsrsxCAbA3PEwHMnvMSBpAHf2aJsMU6yeAP0gmzqpDuZV2uYQYjUZoPqVcLQsnojLOR1ST9IbJxAgcRwOnlwivog+VLcdIw2hiZqV6a8Dr5HeJJU0iyrt/3D8RA1DKAN4f0+HCaw32MbwtGcqYHJmhuI4jbqP11iVSAfof1pAlXSLlKc3/mH1G8ak1Xl8j+BgGMTsLl1BlnlvDWlIX8JsS55QoUHDRHhtd3U4OHS9xxG4hVU7Q5S1TPRsBwILGZRCJY1UTa+3N4sBqUkplSvDLH+43upvaO114XTJXKA7pSXSkD1zcVcYrk4pCxkzIvqFGz8lOAOTQT/AKBTvsJ7ZY2U0c1rZimWPdS9f6QPOKj2MkWJcPNUiWOZUSo+xHpBXb6qPdSJRU5JKjZnzKyhx0TrzjWFYumiljMnxOoiwLByAR1A9IXLtIZHqz0XtdWhEheQtlQJaDwXMaWj0d4pWBUQmVCU/YSCtRszJdvK0C1nav8AeEpQHyoJmrLakBkj1L+ULV4otEtSUMkzLK45Xe5G2/PSGymuX+hai3GvYb2w7RibNSlAdCCQkDVVg6+QipCYVTmUbA6bQUhRKnO+nQfowr7zxGEXykxzXFItSJYaMgCTigCRGQHFh84jaQEhKQhQKdSzjybnBVHOZyXDBgz+cVylVLWgLSXOVtSGJPARKJy0uQshDgEKv1L67wuUr0xscfHaLDOWFWIBDMPN94X9oEz54RLSvwoTYMAlIGgtr1gCnxyWSxzA8dRr8oZpmZg4ObofpA3KHRtQmVFeHzJBzKSSH1Fx6iHAUjLmsXD31HKH0ifsoAiIl4LKmC/hVcumwcmwbQwMszqmHDDFOxDhqiqcQ5TLt4CbK4G9vSPQsPwxHdhKUhiXy5Q19SRFQpsOmy0KDd4MzuLKboYErseqJM4mUshIYZFDw2A2OntGpOb/AFCk1BbLViPYKQtbywZSjuAcn/adB0aK9iPZmdShiM4Kh4kXsTe2otD/ALNduFKDzpTbZnsW4A39CYYjGJNSt0qcAaWf0MZPJkxras7HjhkemU3tjUkiWpI8ILHq1n8gYgosMXVJUpBSCEuUhhcBtDrB/aKrSUzJKUuJjAML50ElB6XIPImKkVzpQzB24pNuekXfhtPHdEH5kWslWKsSw5cslxvEnZtjOykO6T9DDHE+0KqiWiWUpGWwLAHzMQYfSGUrOWzbNw4xTJqOyWMXLQ1qsCBuCoHYWb1hXWYQtI0PO0WvC60rRdlD39YLlVCCGNtmMApwm/1Zzxzgv2R54JF7iJ0yy0XapwWSu5Q38ybeZ2hfP7Lkh5SweRsYNIU5Fdkm/CH2EVhSoQsqqRco+NBHl9Y5lTmLiCTM7H1apxCSfID2sfY9YJTVk2JiGcl1QMnYUTrOUkJUDy/I7xBUocvDKmyrAQvQ6HcHkYExGiVKUyrpOiv1vCpIdGXgv37LMXKkTJCi4AzoHsof2n1iw1+Hod9+Qii/srmEYgkAPmQsNxs/0j1DGwmUnvFDKACq4ZykEgc9I2KtHS7PI+100zcR7tJcBSUDllAS/ql4H7QqH8Uj4UAIT65fofWJuyVIqqxFSlfZBJI4q8P1J8oM7W9n+7mGTLVmC5gU/BIS9+j+8Ik9lEVoFo6cJQSq2b5D5Bz7QMacrU5JIPlm5tw4QSmeStMtnQzl9WS1zy1tGVE4lZCLDjw6QmUnY2EVQLUqCSs8LQjlp3I6dYZ1dkK5n6/kYWSSc3IB4ZiWgMz2EAxkQlZEZDqFHEoqkK+C3ofI7+cHqxYLlqAOzM1w8cnEkKsfEHNoCq6Map9OHnCajP7aY98oLTtE9FKbxKg5csG4sRYMWbgzbwlRVFAyqDjjuPxhpQ1YVrpueH5xs1LpA4uPbD8LqJneJQpefUlwMwSATr5bw9FU8sKIA1blbWK0lkzJqxYd0lI/1Ev7JgmRi/8ABKS1hlHU6xNlgU4sl9D2TXukZSFb2IPq0PqHu6kpROlhaRdykEjz1EebIUVTbWKd92EWTs7jk5MzKEiZlBJcGwAe6k6RkYbtGzkqpjzH+yLBRkrDKZKAsh766emkVadha6aQozEKBJypLOna2bS5+UWdXbSRUTkpXmlt4XIzJ65khx6QX2pqELRJpZcwKT/zZqgXAT9kO2pd26QypN8RXKMVyKJJpCmVmL5lhku9k/bX56CK9itSUHw26cIuFfPBSVMwIyoH3UDSKLXzM8wDn7R6nFY4V5PN5OcrYVRyPAFEAk78PKJ0Jz2f8ojMpYAKSFjlYiJqaoG+voREcne0WRVaC5KCgBi3MGMqasqIS+4uNoAqa7LYXPygAVzF7gwEMSb5MOeXVIvE+oVJUGuNweghjTV6CWWGJDuLgC+p2ir1uLd4tIDX3OgLb8ekGJWyWB11J16/RobGcooTkxRk+iwTKJMz4FhXnA07su4coB5gfUQpoKZS1+GwGquA4vF2kqTKSEhalLI0UbAHdXPgm2t4fHNF9oml+O49Mpq+z4Bukjz/ABjqVgKX+0Yt0wzHcy0q6H6QHOrEpL5VJ6iCbg+hLjkXgUVGCJDMCDtE8qkE2VkV4uEWaTVSZiBnBAB+L89NxAE+mlpW8tYUOoeM0Yptdlb7I/8ApcSkqUWSFG52GVQ9bx6N287QINCpKFBRmkI8J4EKV7BvOKRjNGnMFgjibxWjUfEX5c/IQDajopjctlk7GLVTSu+SlyqZmclhlRZn5l4i7S9oFza9Kylu89gQBoRr4dYsmKSu7kIQSxly0P8A1MCR/ubyinVigala1f8A1Sw/ufxiSWiyIFQ1QVWTQdEpYeWvziVc+5aKzg1Qf3gvqpKn6m8O5VUMzC/E7Rk4cWFjlZHiZbKne/694BzMo+UF4tNGdJJu1h5/lCpU+5g8XQvL2ErkEl3jI6RVBrxkMFCen0HUwfKWeJjIyAydjofUJq0jJpwhahTLDW/QjIyKPBL/ACY0Sr+Grr/4wJNPwf1RkZEr7ZXj6QeFXP8AT9Y9O7lKMHdCQkmxKQASG0JGsZGRuHo7N2UDBR/G9fpFiV8NSf8A9APJ9OkZGQS+4vJ/jEuPH+2KZI/53kYyMi7N9yPF0TBZEwMSH4QXWaGMjIgl9j0P4CyUbRqfGRkOEMZAeBPlD+b+EajInkPiWbDUAS5bAXJ+RPzDxrClEqJJck6mNxkHH6i5/Ys6h8PSFOKJcF7xkZABLogkf/HzxtlV/wCEUx7xuMhj8HI1NUcir7mA8PP8SV/1Uf3pjIyOfYHk9K7WHxj/AKhikY4fDV+XyEZGQEvAcPJUsP8A/cesOh8SvKMjI7OZg/6D4wP4if6PxhaPtRkZBQ+qMyfZkBVGRkZBg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2" name="AutoShape 2" descr="data:image/jpeg;base64,/9j/4AAQSkZJRgABAQAAAQABAAD/2wCEAAkGBhQSEBUUExQWFRUWFBgWGBgYFxcXFhYXFxUXGBoXFRgYGyYeGBojGRQXHy8gJCcpLCwsGB4xNTAqNSYrLCkBCQoKDgwOGg8PGiwkHiQsLCkpNCwpLCksLSwsKSwsKSwsLCksKSksKSksLCwsLCwpKSwsLCwsLCwsLCwsLCwsLP/AABEIAOEA4QMBIgACEQEDEQH/xAAcAAABBQEBAQAAAAAAAAAAAAAAAQIDBAUGBwj/xAA8EAABAwEFBQYFAgUEAwEAAAABAAIRAwQSITFBBVFhcYEGEyKRofAyQrHB0VLhFCNykvEHYoKiFTOyF//EABgBAQEBAQEAAAAAAAAAAAAAAAADAQQC/8QAIBEBAQACAgIDAQEAAAAAAAAAAAECEQMhEjETQVFSIv/aAAwDAQACEQMRAD8A9xQhCAQhCAQhCAQhVa20ACWtF9wzAyH9Tshyz4ILSrWraVOn8bwDuzPkMVjbVt74gvhx+VmEDi7M+nJYrYGkn0/dB0FXtOCYp0y4nKcPICSs+r2irEkeFvJsn1n6KJjajgHtY2BqAJwHEymVG1nj4XRng2PoBKBH7RrOzqP6GPoozVqH5n/3O/KHUntAJaY4jDjIUbngn5R7yQP71/6n/wBzvyntt1UfO/qZ+qrgYJQ5Bdp7erN+YO5j8Qr9n7Tu+Zk/04+hhYbH4zgea3tj1gWQABB0+/5QaNn21TfrB3HA+ufRXmuByWc5oIg4jccQoRZ7vwOLeGbfLToQg2ELOp7SLcKgj/dm3z06xzKvsqA5IHIQhAIQhAIQhAIQhAIQhAIQhAKOvXawS4wPqdwGp4JlqtQYN5OQ1P4HFUO6LnXnmXafpbwaPugfUrOqZyxv6QfEf6iMuQ89FE992GsaMNMgBx3J9QgD4Z4AYlUn0apa6A0F0RBgtHHeYQZtrJvG8QXE4xjAHp0VVa1LYUDxOJ5Yeuqs2PZ7WEkE4iIMT0KDL2dtAUzF2ZIk6j8rcqWgASTA4fusu02l1N2AY2NBdvc9+qsWTabLoDnYkYkznwwiEEO07c2LrZ8Qkk6TjGO/8rK0VwOpmQ687xTeGcHDFXbOIls4uNy82CBdAiRvg4oMcAZkZ78kr6JcJDBGpAgADkrhZVaJM3ccoGsSRGqdTsTXz3TyCAMMY6HmgzYVzZtrDDDsiQm19nvYJLcBqII6qvl7+qDrQULB2fta5g6SNBhI5LYp2kOiDE5b+u5BMoBSLMaeH+05f8f0/TgpbnVFwbh5ILFkt4dgcCMwcCOf5yKtrIq2YHEeFwyI+kajgp7HbjN1+B9CN7eHDRBoIQhAIQhAIQhAIQhAKG02gMG8nIb/AMAalPq1A0En3wHFZ5kuJOeu4bmjlmd56QCMaZLiZcdfsBoOH3JT0IQCEJHbvcIKlo2mxhgyeAx80xm2WHDHqAotpbMbdL2+EgEkaH8LFQdQ27JiCcJ35YY8kn8Iw/KPJczfO8+aebU+IvOjmUGzaqDWNvNwE4kQ4xpdLjAxA3pbLU/3Ex4iBiYMmDGBGJyGg4LKs1Y3HtzJAjUQDkBvxWlsyzEEOcIMXRhjHFBYqUDMgkzo4+Eg6RGh5Z8FPRoNYIaICcc/X36pSUA6IxyXO7TsPduEfCct44LogEj6YcIIBHFByYapBTLHNJEZHgRzH2XQU9mMBJAiWlpEmMfVY+x+0dGrVNmYC2pTqPBbUEyxjiC5rhgDMGP8rN6ZbI3miMQZHHEjkdeqkTWiMOv5/PmnLWhMq0g4cRiDqDwT0IFsVrIN12f1G8fcadQtBZNanPA6Hcd/2PBW7DaZEHAjCNx/GoQW0IQgEIQgEIUNpqQIGBOA4bz0E9YQVrRVkzo3AcXZE9Mh14JjQmk4gAZDLdoEt3f+yBS4JL3BOAQgbjw+qQAyceGSemQS0xgTMc8UBwnpgsCts1152fxYANwIz0WpsqzvY11/MnfJ6q8g5R9mcCRnE6HTNNNNwzHHUYb8l1jiMymF8iIkenrn6oM/ZFmcybzYBA3bh+StBzsPygMPADcB9z+E11MEb+ZmfsgVlUHEHPr5J4O4H3zTGUgMAIA3YeUJ4G4oCTuHn+yMeHl+6L3D7pQUGV2itj6Flr1Wuktpy0QBdPwzOuYdHDivJuy3aV9jq3gA5rsHzmW54HQzjMFet9o9qUqNB3eva281wYHfM8NkCIOsaLwtziSScScTzOa5+W6s05ea6ymnsnZDtSbbSe5wax7H4sEnwEYHHP5h0XRY8F4XsC31KFZtZhLWhwa9wEtuuOIcMjIBMYZYZL3VjpAO8AqnHl5TtXiz8p2STu8ilv8ATmlQqKhQvwN4ZjA8W7+Yz896ku7sPe5IXQRPLhw98UGhRq3hKkWdYn3XXdMxy3dD6ELRQCEIQCoVny4/2jkM/M4f8VcrVIaTrpxOQHmqV2MN2HPeepxQMYM+f0Tk1mScgEIVHaTQYmpcEweM4+aC8msy6n6rOpFziAHG4CRIm8/iOR6K498SXG6M+Pn00QSueBz3DNJieHqfwPVJTqNjAiM8x5pjrcwfMOhlBKKY5necT+yhtLHkiDAkEnXP6QpadZrsiD1S58vr+yBtJpjxGeMRKG1A6IMzj09lSKO+29iQHHAYiTAk8TElA202ptMF73BrcASTAEkASeZUpEfhQW6xsq0yyoLzTmMRkZzGIK5DbXalmznto0R3wLIuGq53dFgDWtGcAw4kZ8oXm3Xt5yy8e67cFYre9pd9WrsFQhz7ndnxMoNaXAYxecXNyiZIxIGEOz+2FF1mp16zm0b+BaTOMuAIgTBDCcslylp/1Se5tdoaGkyKNRmMaS4Pg45gxhORjHzlnI85Z4z7c52l7VVbYW3w0NYXFjQMRePzO1IAA0ylYhclJlIuW3ftw223ddH2Cp032u5UcWh9N7QNKkiDTdIyc29xkCMV0Vr7UWnZtdtCtFal8Qef/a6mcBjei8LpGIxidZXC7HsRrWilTaSC+o1sjNuOLhxABPReybV7L0bTQZSqyXMaA2oMHggAEg4yDEkGQq4S2dL8ctx6aWz7a2tSZVZ8L2hw3wRkeIy6KwuZ7L9nK1hc5neNqWd5Lsi2ox+ABjEEECDjuO9dMuiW67dONtnYTX5e9E5C16Q1sAHfpx6ajy9QFp0Hy1UGZDkpdmuiW7sOgy/6keSC8hCEEFoOIHN39v7lqqlLtK1Bgc46NAHEmTHoFzlK1uD716cZiTBlB0DMhyCzLZtfMM4i8eWg56qGz7bdMECCQBpdxjE6qjaaZD3A4mTkM8dAg3zaoo35+TPjH5WZUeLQG3XBrsiT80DMb8Z81n1HOIAcTdAwboOfFObhjHuQg6aixrW+GLoGc/UrJ2s0uh4fLdAAcoxP7qrZbUQQDi0nEaZRPSZ6LSdssvcHOfebECIBjTLDqgyqFBz/AIASAn1bE5rQ52GMRPiWjaGXKfd0zMkzj4o1j9lym39tMoU3XXNNTEBsyQ6QMcMCJkgxkstk9stkm6Sp2xZRtTGESy8BVeD8BJIggZxEnHLTBegLx9ljsjtnjvaxbXDzVJDWvdDn906mBeF4+Br8SMwcpW//APotJjS1jqjmilTpsAaBUvBovVS90tETduwcWzkVKZ/qOPJ/TqtrW5zqgs1I3Kj2F7qhBinTBDSWaOfLoABwzOktsezrLYmsMNY57gzvHQaj3v0c84kn7Lm7V/qRZXNFQU3CuGkNloIEmTTv5w6IJA1nRZ23O0QtdexVKb7jO9a11MuF9lS+JedILXANdzyK25z2254+3T9ue0ws1AsF8VKrHBj2xDSIxJJwMOGQXkFOs7HHF0gk6ycZJ+q26m1HUqFaz1mXu9FIteHA3RRJZeGjj4SyZHwlYRA0Uc8vKufky8qfXrFxxJMANE/paIaPIKNCFNM8UiZgEgagHDnuS1aN0wc/eqiU1WpLWN/Tek8zkNwETzc5Bu/6f2prNoUi4fFeYDuc5pAPnh1XsxXz3Z6xY9rhm1wcObSCPou62z25fabTTp2YuawuABgMf3hcQCHTg0+HA4bwclbjzkjo4s5jNV6Tlx+v7pwKwtk7Vqh5bXdTLI/l1QO7LnAw6nUaSWsqN1bInGMjGzPiOWQPE4mZ4ZY810S7dMu0iEgKVa01mSWm6Kg4j6H8O9EjMhySVflP+76yPuEGohVP4lCDI7Q1NOM+gb9isRgwPL6rS206arh09XH7rNJgHcB90DWvAzzB81v7MtXeAkxfGHTeFzoGMnX0VzZ9p7t97TI8kG1b7GHgCQ0ySOJjH8rAzGI67/croLRRhtR0klzT0ABwHqsy0CKdIcCepMx9kFF3vklZXqABrXQ3G82Ab0jQ5gyBzEpef+VGXIMbtjtypRpsFMwXS0OHyAASGkZHHPmuOZt2rNO9deKTqj23mzLqvxOfq7GDjuW125tnwU8RBvHDA4Q2DrEunmuVZVImCRIumNRIMHhIHkuXky/04uXK+RoSgoqNE4GeMRKGUyZjQEnTAKSJCVcsFv7ipfaxpe2bpN7wv0fEwS04gEQqQKla1pEl4B3EE+oHFGwxzicyTz8/qUhGXVKeYTSUCoSIhGFBQnikbpdGAIBO4uBIHW67yTCgFLZbQ6m9r2mHMcHNO4tMjPiF6JsejRfZmBjBcc3EOAJMYG/vMgplDsxZ2me7nxBwkkxBBgY/DhkrfFfcdHw33Kr/AOnNrPf17LWF6+TUhwn+ZTcLxM6nAzvYu/oX++dJlobhpEmQI1XA2enG2qBYDLgTUwMRceCZ18MdQvQLfZ7zZaYc3EEawDgfNV4+ppbj6ln4skJHHA7/AMqOyWgPYHDrwOqkcJI8/fvRUVOTK/wnhj5GfsnAptb4Xf0n6IJbqEzvEIMTbA/mO3yT6lZgxncI8/295LY7QUoeXZzI6w0j/wCoWXcicf8AM4++KCMhXtmUWueA7dIE6gzB96KoAls1S7UaZjxAz1QdHVouJdBF1zYg6HGSOizdpmLtMfKM50OXoFtKh/BTUc54BbGGOggj3wQYTt4S1aZwJBjKYzI+q0bAKZecpJ8IOYic9DhC0LZZL90CLoOOh6GMEHm/bfZ7nU2vGVObwxydd8Q5RjwXELsO1HawX30rOHBsFrnPEPnIwNI8QxWBsvZwq1202ukEGXERAuyS0TmMYnnAXJnq5dOLk1ll0pNAuknHGAAYIyMnAyMwo5XcHsPS7uA59+PikRMfpjKevFc3aezNdglzMJiW+PWJhviiMcllwyjzlx5RlhC9Js/Z+g0D+UwkNAktBnDODqUbU2DTrsDSLt2bpaAI4RGXBe/hqnwXTzinUIOH5B5g5pHQui7Rdme5pNfTJc1uD5AmT80jTIRp1K5xSss6qOWNxuqW4YBOuXGDH1kdCn0qkSCBBicMY4HTf0ClsNhq1jcptc8tBMDJozJxwC6PsrsEHvP4igdLt8QPmmPTyW4421uONyvTBZUuWZ4g/wA2owA5CKV4k+dRo81JsLYxtFS7Ja0CXOiY3DmfsV2tm7N0GEnuw6TIv+ING5oOAGKv2ayMpi6xoaNwEY/dVnF+rzhv2j2fsxtCmGNJIbOJzMkmcMNVZSncloUS6QNGl3Qac8V0Tp0Sa6aWwj4zvLfSRmtW1OhjjMYHFZX8JUo+Jp+UThrOX3U9euX0qZPhJdxzEgHlMI1PsmldpDjj78labv3pA3QZBPQNO/zSV/gd/SfoU9Q1vgI6eeA+qBe7SqaUqCrtuzXp3iHjoHXvQN8lzTzOPs4Zrs7WzxMOklp5OafuFx9ende5u4keqBjDpvTSE4NjNIcvRBcs21nh7bx8IgHiN/NbxpyCJz+4jBcqB74rS2ftYABj53A8OKChXsrmHxDPLiJz98Fc2VtAMJa74T6H8LT2g1oF58EAGAYz4HMLnonJBg9uuygfUdXs/ic/xPYIMnIlka4SRrJ60ewfZMWgms6oWdzVaLoGJgXjeMi7OXQrsKbN/XDDXX78Vc7M2MUzWLQYqPFQ5ReLYMc4BUrxzy2jeKeW1a3UqbSLjic54RxVWPyffNWrRZrrvCQRiRBmMSBKkNtHdd3GO/MZzOGM4KqykhK5qGHEYTw3oGkKpa9gUaobfYPCT8PhMZkYaFXi/f8AQIedNyyyX2yyX2qbO2bToNu0xAzM4kneTrmrKScQnXt630SaIlARe95/VISjQSrVitgp3jEuIw3DpzVVCDqaAJYJMkjGeOaV9IXbsCNByWJs/aRY66SSCcAcTJ48/ut4BAAJUIQChrfE0byP+sn7BTJlFt6sP9rfqf2KC7/CoU6EEdoZLTGeY5jEeoXM7eYL4cPmbP4Pl9F1S5zb9lIM6DA/0uJIPR14coQY1U5ch78k1u5OqDHd+NEhw8kA4e+KbTEnmYSEqRgGEaEaoHVC5vhfPhwx01jlimE7ld22yKs7wD9vsqACB04LS2XtMMbddgNDnnvWeyk4gwJgThjrmo0E1qIL3EHAkwoW6yhK3IefmgcG6HLP9wnuywPl91H3icDlhJ8kCd7hElMT3N19PwmIEfl70SoISNOCBQhCS8gVJKI3pUEtkZNRsfqB44FdLQrBwJGjiPJZexrEZvuECPD+VoOrNYQ2PidhA36nqgsIQhAjnQE/ZQkF/wCrLlp559VnW+recKTc3Z8Br6St2jTutAGgQPQhCAVLatnvUyYkgHy9gHorqEHBwBhM9OAySEYLR25s3u34fC7EcDmW/cfss1j9D74oGnP373pUgGJ9+80+I5/RBp7Vb/KpHMAZ8wPwspbFjeH0HMJxAOfOQVkFqC3sm0Xao3HA/n0SbSsF114YtcZBGk4wVUBWj/5d5ESB0xjgckGY6QnkZch7xWm6zsriWuIfAvA4jQSmO2LUyF3z/ZBnXgM/fVAqY5qStZyx0OEfjgmuKBoqCUIS3kDZ4Iawxu/ypG1PcpYkuH4QMDBGM++CQhOdgeSc0TjH7oGBqvWTZnibfwBxA1MacP2UFB4Dg5wyIPT/ACtyhXpvfIxcG8cuGiC0FWtVnvOYQSC08PuN0+aspj/p7+iCkK0PaAPETBBMkN+Iknf+6tWmqQ3wiXacOJ4J0gc8T/nh+EwMMhrT4nTjuE4u9cOnFA/Zlkl5eeU8dY4CI6HetVMpUg1oAyAhPQCEIQCEIQQW2yCqwtdrkdQdCFxtssjmOIcMQfZHA5+yu5VDauzBVbhg8ZH7Hh9EHJd3AyOGM848kVWRjvU5qOpuIEgxdLTjkAII4fSCqs9R780EtlqQ6eYPI5jyV3/xDolha4HjmM8iIWdhvUlOsW5Og8DnzhBY/gK36T5g/dP/APFVSYgDj4cp4LQ2ZUqOBL8tMACeKvIKNj2aKcHN2p01OHoryacx19+qcggtdlD2xhOhx+oxhYNpsLmAF2ZMRM6ZrpVR2vZ71PDNpnpr74IOfQhaOzdl3wHOPh3DMxv3IItn7PNQgkeDU5TwC26dkY2QGiCBPGJzUzWgCAIAQc+h+yDC2hsy65oZJvThqIjXqq1ooFjoOYwwx0EQunVO2XWvY52EEiQOUTwQYLJBB1PvqtPZVjN6+cAAQOM/YLSlj8JacCMwTH2TnODGzk1o8gAgK1YNaS7ABZNC2Y1XkEmMMcBOAAHko7VaXV3RTBLR06n91epWVtOldMZguOkzPU6IJaNS60lwIJOuJOMCI1OQ/C0bDZbsud8bs+A0aOX1lRWOyEnvHiD8rT8vE/7j6DDer6AQhCAQhCAQhCAQhCChtPZQqiRg8ZHfwPDjp6HmbVQuuxbBHxN/Bygwu1Va27PZVEOGIyOo97kGUzZdIgENzG8/lPp2BjTNwc8T6FSWey91LXGAT4T8nKc2zuPmVO5sZoGgpUhakg7/ADQGvQ/ZOTJM5aac0t8IHISXhvCVBg7Q2aRU8DSQ7KNDu4LR2e5rf5U+JuJ4zjh5hXVH3bb16BeynVBImnMe9EXx7xSOdiMNeWhQOKo1toOZN+n4d4cCMd6uwUXAgwLLamNqXhfAxziIPqVsUrUHAHOcQMzG+NOqe6xMJksbPIJW5lrGgu1jAD+s6cs+CCNoujGGicGtGJJ0wzJ3DzVyzWIkh7xl8LdG8Tvd6D1UtmsQabzjefv0HBo0HqVZQCEIQCEIQCEIQCEIQCEIQCEIQIROBWXbNiTjSeWGIiTd5bx9OC1UIMWxtcxt2q6HThey6PyPLNWnMIzV9zZwKrGwAfASzg34f7TLfIIK2vT7pydUs9QaNfyJYfIyD6JhfGbKjf8Aje9WEoFISXBuHkmG0s1e0c/D/wDUJRXb+tn97fygdcG4eSAE012/rZ/c38pv8Wz9bTyIPoJQSprsx70TRVnJr3cmkeroCcyz1HH4Ws/qN4+TcP8AsgcozXEwJc7c3Ejno3qQrDdmg/G4u4fC3yGfUlW6dINENAA3AQEFKnYnO+M3R+lpx6u/Ec1cpUg0Q0AAaBPQgEIQgEIQgEIQgEIQgEIQgEIQgEIQgEIQgEIQgEiVCAKzLZrySIQR2XTmtZmSEIFSoQgEIQgEIQgEIQgEIQgEIQgEIQ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6" name="AutoShape 6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8" name="AutoShape 8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0" name="AutoShape 10" descr="data:image/jpeg;base64,/9j/4AAQSkZJRgABAQAAAQABAAD/2wCEAAkGBhQSEBUUExQWFRUWFBgWGBgYFxcXFhYXFxUXGBoXFRgYGyYeGBojGRQXHy8gJCcpLCwsGB4xNTAqNSYrLCkBCQoKDgwOGg8PGiwkHiQsLCkpNCwpLCksLSwsKSwsKSwsLCksKSksKSksLCwsLCwpKSwsLCwsLCwsLCwsLCwsLP/AABEIAOEA4QMBIgACEQEDEQH/xAAcAAABBQEBAQAAAAAAAAAAAAAAAQIDBAUGBwj/xAA8EAABAwEFBQYFAgUEAwEAAAABAAIRAwQSITFBBVFhcYEGEyKRofAyQrHB0VLhFCNykvEHYoKiFTOyF//EABgBAQEBAQEAAAAAAAAAAAAAAAADAQQC/8QAIBEBAQACAgIDAQEAAAAAAAAAAAECEQMhEjETQVFSIv/aAAwDAQACEQMRAD8A9xQhCAQhCAQhCAQhVa20ACWtF9wzAyH9Tshyz4ILSrWraVOn8bwDuzPkMVjbVt74gvhx+VmEDi7M+nJYrYGkn0/dB0FXtOCYp0y4nKcPICSs+r2irEkeFvJsn1n6KJjajgHtY2BqAJwHEymVG1nj4XRng2PoBKBH7RrOzqP6GPoozVqH5n/3O/KHUntAJaY4jDjIUbngn5R7yQP71/6n/wBzvyntt1UfO/qZ+qrgYJQ5Bdp7erN+YO5j8Qr9n7Tu+Zk/04+hhYbH4zgea3tj1gWQABB0+/5QaNn21TfrB3HA+ufRXmuByWc5oIg4jccQoRZ7vwOLeGbfLToQg2ELOp7SLcKgj/dm3z06xzKvsqA5IHIQhAIQhAIQhAIQhAIQhAIQhAKOvXawS4wPqdwGp4JlqtQYN5OQ1P4HFUO6LnXnmXafpbwaPugfUrOqZyxv6QfEf6iMuQ89FE992GsaMNMgBx3J9QgD4Z4AYlUn0apa6A0F0RBgtHHeYQZtrJvG8QXE4xjAHp0VVa1LYUDxOJ5Yeuqs2PZ7WEkE4iIMT0KDL2dtAUzF2ZIk6j8rcqWgASTA4fusu02l1N2AY2NBdvc9+qsWTabLoDnYkYkznwwiEEO07c2LrZ8Qkk6TjGO/8rK0VwOpmQ687xTeGcHDFXbOIls4uNy82CBdAiRvg4oMcAZkZ78kr6JcJDBGpAgADkrhZVaJM3ccoGsSRGqdTsTXz3TyCAMMY6HmgzYVzZtrDDDsiQm19nvYJLcBqII6qvl7+qDrQULB2fta5g6SNBhI5LYp2kOiDE5b+u5BMoBSLMaeH+05f8f0/TgpbnVFwbh5ILFkt4dgcCMwcCOf5yKtrIq2YHEeFwyI+kajgp7HbjN1+B9CN7eHDRBoIQhAIQhAIQhAIQhAKG02gMG8nIb/AMAalPq1A0En3wHFZ5kuJOeu4bmjlmd56QCMaZLiZcdfsBoOH3JT0IQCEJHbvcIKlo2mxhgyeAx80xm2WHDHqAotpbMbdL2+EgEkaH8LFQdQ27JiCcJ35YY8kn8Iw/KPJczfO8+aebU+IvOjmUGzaqDWNvNwE4kQ4xpdLjAxA3pbLU/3Ex4iBiYMmDGBGJyGg4LKs1Y3HtzJAjUQDkBvxWlsyzEEOcIMXRhjHFBYqUDMgkzo4+Eg6RGh5Z8FPRoNYIaICcc/X36pSUA6IxyXO7TsPduEfCct44LogEj6YcIIBHFByYapBTLHNJEZHgRzH2XQU9mMBJAiWlpEmMfVY+x+0dGrVNmYC2pTqPBbUEyxjiC5rhgDMGP8rN6ZbI3miMQZHHEjkdeqkTWiMOv5/PmnLWhMq0g4cRiDqDwT0IFsVrIN12f1G8fcadQtBZNanPA6Hcd/2PBW7DaZEHAjCNx/GoQW0IQgEIQgEIUNpqQIGBOA4bz0E9YQVrRVkzo3AcXZE9Mh14JjQmk4gAZDLdoEt3f+yBS4JL3BOAQgbjw+qQAyceGSemQS0xgTMc8UBwnpgsCts1152fxYANwIz0WpsqzvY11/MnfJ6q8g5R9mcCRnE6HTNNNNwzHHUYb8l1jiMymF8iIkenrn6oM/ZFmcybzYBA3bh+StBzsPygMPADcB9z+E11MEb+ZmfsgVlUHEHPr5J4O4H3zTGUgMAIA3YeUJ4G4oCTuHn+yMeHl+6L3D7pQUGV2itj6Flr1Wuktpy0QBdPwzOuYdHDivJuy3aV9jq3gA5rsHzmW54HQzjMFet9o9qUqNB3eva281wYHfM8NkCIOsaLwtziSScScTzOa5+W6s05ea6ymnsnZDtSbbSe5wax7H4sEnwEYHHP5h0XRY8F4XsC31KFZtZhLWhwa9wEtuuOIcMjIBMYZYZL3VjpAO8AqnHl5TtXiz8p2STu8ilv8ATmlQqKhQvwN4ZjA8W7+Yz896ku7sPe5IXQRPLhw98UGhRq3hKkWdYn3XXdMxy3dD6ELRQCEIQCoVny4/2jkM/M4f8VcrVIaTrpxOQHmqV2MN2HPeepxQMYM+f0Tk1mScgEIVHaTQYmpcEweM4+aC8msy6n6rOpFziAHG4CRIm8/iOR6K498SXG6M+Pn00QSueBz3DNJieHqfwPVJTqNjAiM8x5pjrcwfMOhlBKKY5necT+yhtLHkiDAkEnXP6QpadZrsiD1S58vr+yBtJpjxGeMRKG1A6IMzj09lSKO+29iQHHAYiTAk8TElA202ptMF73BrcASTAEkASeZUpEfhQW6xsq0yyoLzTmMRkZzGIK5DbXalmznto0R3wLIuGq53dFgDWtGcAw4kZ8oXm3Xt5yy8e67cFYre9pd9WrsFQhz7ndnxMoNaXAYxecXNyiZIxIGEOz+2FF1mp16zm0b+BaTOMuAIgTBDCcslylp/1Se5tdoaGkyKNRmMaS4Pg45gxhORjHzlnI85Z4z7c52l7VVbYW3w0NYXFjQMRePzO1IAA0ylYhclJlIuW3ftw223ddH2Cp032u5UcWh9N7QNKkiDTdIyc29xkCMV0Vr7UWnZtdtCtFal8Qef/a6mcBjei8LpGIxidZXC7HsRrWilTaSC+o1sjNuOLhxABPReybV7L0bTQZSqyXMaA2oMHggAEg4yDEkGQq4S2dL8ctx6aWz7a2tSZVZ8L2hw3wRkeIy6KwuZ7L9nK1hc5neNqWd5Lsi2ox+ABjEEECDjuO9dMuiW67dONtnYTX5e9E5C16Q1sAHfpx6ajy9QFp0Hy1UGZDkpdmuiW7sOgy/6keSC8hCEEFoOIHN39v7lqqlLtK1Bgc46NAHEmTHoFzlK1uD716cZiTBlB0DMhyCzLZtfMM4i8eWg56qGz7bdMECCQBpdxjE6qjaaZD3A4mTkM8dAg3zaoo35+TPjH5WZUeLQG3XBrsiT80DMb8Z81n1HOIAcTdAwboOfFObhjHuQg6aixrW+GLoGc/UrJ2s0uh4fLdAAcoxP7qrZbUQQDi0nEaZRPSZ6LSdssvcHOfebECIBjTLDqgyqFBz/AIASAn1bE5rQ52GMRPiWjaGXKfd0zMkzj4o1j9lym39tMoU3XXNNTEBsyQ6QMcMCJkgxkstk9stkm6Sp2xZRtTGESy8BVeD8BJIggZxEnHLTBegLx9ljsjtnjvaxbXDzVJDWvdDn906mBeF4+Br8SMwcpW//APotJjS1jqjmilTpsAaBUvBovVS90tETduwcWzkVKZ/qOPJ/TqtrW5zqgs1I3Kj2F7qhBinTBDSWaOfLoABwzOktsezrLYmsMNY57gzvHQaj3v0c84kn7Lm7V/qRZXNFQU3CuGkNloIEmTTv5w6IJA1nRZ23O0QtdexVKb7jO9a11MuF9lS+JedILXANdzyK25z2254+3T9ue0ws1AsF8VKrHBj2xDSIxJJwMOGQXkFOs7HHF0gk6ycZJ+q26m1HUqFaz1mXu9FIteHA3RRJZeGjj4SyZHwlYRA0Uc8vKufky8qfXrFxxJMANE/paIaPIKNCFNM8UiZgEgagHDnuS1aN0wc/eqiU1WpLWN/Tek8zkNwETzc5Bu/6f2prNoUi4fFeYDuc5pAPnh1XsxXz3Z6xY9rhm1wcObSCPou62z25fabTTp2YuawuABgMf3hcQCHTg0+HA4bwclbjzkjo4s5jNV6Tlx+v7pwKwtk7Vqh5bXdTLI/l1QO7LnAw6nUaSWsqN1bInGMjGzPiOWQPE4mZ4ZY810S7dMu0iEgKVa01mSWm6Kg4j6H8O9EjMhySVflP+76yPuEGohVP4lCDI7Q1NOM+gb9isRgwPL6rS206arh09XH7rNJgHcB90DWvAzzB81v7MtXeAkxfGHTeFzoGMnX0VzZ9p7t97TI8kG1b7GHgCQ0ySOJjH8rAzGI67/croLRRhtR0klzT0ABwHqsy0CKdIcCepMx9kFF3vklZXqABrXQ3G82Ab0jQ5gyBzEpef+VGXIMbtjtypRpsFMwXS0OHyAASGkZHHPmuOZt2rNO9deKTqj23mzLqvxOfq7GDjuW125tnwU8RBvHDA4Q2DrEunmuVZVImCRIumNRIMHhIHkuXky/04uXK+RoSgoqNE4GeMRKGUyZjQEnTAKSJCVcsFv7ipfaxpe2bpN7wv0fEwS04gEQqQKla1pEl4B3EE+oHFGwxzicyTz8/qUhGXVKeYTSUCoSIhGFBQnikbpdGAIBO4uBIHW67yTCgFLZbQ6m9r2mHMcHNO4tMjPiF6JsejRfZmBjBcc3EOAJMYG/vMgplDsxZ2me7nxBwkkxBBgY/DhkrfFfcdHw33Kr/AOnNrPf17LWF6+TUhwn+ZTcLxM6nAzvYu/oX++dJlobhpEmQI1XA2enG2qBYDLgTUwMRceCZ18MdQvQLfZ7zZaYc3EEawDgfNV4+ppbj6ln4skJHHA7/AMqOyWgPYHDrwOqkcJI8/fvRUVOTK/wnhj5GfsnAptb4Xf0n6IJbqEzvEIMTbA/mO3yT6lZgxncI8/295LY7QUoeXZzI6w0j/wCoWXcicf8AM4++KCMhXtmUWueA7dIE6gzB96KoAls1S7UaZjxAz1QdHVouJdBF1zYg6HGSOizdpmLtMfKM50OXoFtKh/BTUc54BbGGOggj3wQYTt4S1aZwJBjKYzI+q0bAKZecpJ8IOYic9DhC0LZZL90CLoOOh6GMEHm/bfZ7nU2vGVObwxydd8Q5RjwXELsO1HawX30rOHBsFrnPEPnIwNI8QxWBsvZwq1202ukEGXERAuyS0TmMYnnAXJnq5dOLk1ll0pNAuknHGAAYIyMnAyMwo5XcHsPS7uA59+PikRMfpjKevFc3aezNdglzMJiW+PWJhviiMcllwyjzlx5RlhC9Js/Z+g0D+UwkNAktBnDODqUbU2DTrsDSLt2bpaAI4RGXBe/hqnwXTzinUIOH5B5g5pHQui7Rdme5pNfTJc1uD5AmT80jTIRp1K5xSss6qOWNxuqW4YBOuXGDH1kdCn0qkSCBBicMY4HTf0ClsNhq1jcptc8tBMDJozJxwC6PsrsEHvP4igdLt8QPmmPTyW4421uONyvTBZUuWZ4g/wA2owA5CKV4k+dRo81JsLYxtFS7Ja0CXOiY3DmfsV2tm7N0GEnuw6TIv+ING5oOAGKv2ayMpi6xoaNwEY/dVnF+rzhv2j2fsxtCmGNJIbOJzMkmcMNVZSncloUS6QNGl3Qac8V0Tp0Sa6aWwj4zvLfSRmtW1OhjjMYHFZX8JUo+Jp+UThrOX3U9euX0qZPhJdxzEgHlMI1PsmldpDjj78labv3pA3QZBPQNO/zSV/gd/SfoU9Q1vgI6eeA+qBe7SqaUqCrtuzXp3iHjoHXvQN8lzTzOPs4Zrs7WzxMOklp5OafuFx9ende5u4keqBjDpvTSE4NjNIcvRBcs21nh7bx8IgHiN/NbxpyCJz+4jBcqB74rS2ftYABj53A8OKChXsrmHxDPLiJz98Fc2VtAMJa74T6H8LT2g1oF58EAGAYz4HMLnonJBg9uuygfUdXs/ic/xPYIMnIlka4SRrJ60ewfZMWgms6oWdzVaLoGJgXjeMi7OXQrsKbN/XDDXX78Vc7M2MUzWLQYqPFQ5ReLYMc4BUrxzy2jeKeW1a3UqbSLjic54RxVWPyffNWrRZrrvCQRiRBmMSBKkNtHdd3GO/MZzOGM4KqykhK5qGHEYTw3oGkKpa9gUaobfYPCT8PhMZkYaFXi/f8AQIedNyyyX2yyX2qbO2bToNu0xAzM4kneTrmrKScQnXt630SaIlARe95/VISjQSrVitgp3jEuIw3DpzVVCDqaAJYJMkjGeOaV9IXbsCNByWJs/aRY66SSCcAcTJ48/ut4BAAJUIQChrfE0byP+sn7BTJlFt6sP9rfqf2KC7/CoU6EEdoZLTGeY5jEeoXM7eYL4cPmbP4Pl9F1S5zb9lIM6DA/0uJIPR14coQY1U5ch78k1u5OqDHd+NEhw8kA4e+KbTEnmYSEqRgGEaEaoHVC5vhfPhwx01jlimE7ld22yKs7wD9vsqACB04LS2XtMMbddgNDnnvWeyk4gwJgThjrmo0E1qIL3EHAkwoW6yhK3IefmgcG6HLP9wnuywPl91H3icDlhJ8kCd7hElMT3N19PwmIEfl70SoISNOCBQhCS8gVJKI3pUEtkZNRsfqB44FdLQrBwJGjiPJZexrEZvuECPD+VoOrNYQ2PidhA36nqgsIQhAjnQE/ZQkF/wCrLlp559VnW+recKTc3Z8Br6St2jTutAGgQPQhCAVLatnvUyYkgHy9gHorqEHBwBhM9OAySEYLR25s3u34fC7EcDmW/cfss1j9D74oGnP373pUgGJ9+80+I5/RBp7Vb/KpHMAZ8wPwspbFjeH0HMJxAOfOQVkFqC3sm0Xao3HA/n0SbSsF114YtcZBGk4wVUBWj/5d5ESB0xjgckGY6QnkZch7xWm6zsriWuIfAvA4jQSmO2LUyF3z/ZBnXgM/fVAqY5qStZyx0OEfjgmuKBoqCUIS3kDZ4Iawxu/ypG1PcpYkuH4QMDBGM++CQhOdgeSc0TjH7oGBqvWTZnibfwBxA1MacP2UFB4Dg5wyIPT/ACtyhXpvfIxcG8cuGiC0FWtVnvOYQSC08PuN0+aspj/p7+iCkK0PaAPETBBMkN+Iknf+6tWmqQ3wiXacOJ4J0gc8T/nh+EwMMhrT4nTjuE4u9cOnFA/Zlkl5eeU8dY4CI6HetVMpUg1oAyAhPQCEIQCEIQQW2yCqwtdrkdQdCFxtssjmOIcMQfZHA5+yu5VDauzBVbhg8ZH7Hh9EHJd3AyOGM848kVWRjvU5qOpuIEgxdLTjkAII4fSCqs9R780EtlqQ6eYPI5jyV3/xDolha4HjmM8iIWdhvUlOsW5Og8DnzhBY/gK36T5g/dP/APFVSYgDj4cp4LQ2ZUqOBL8tMACeKvIKNj2aKcHN2p01OHoryacx19+qcggtdlD2xhOhx+oxhYNpsLmAF2ZMRM6ZrpVR2vZ71PDNpnpr74IOfQhaOzdl3wHOPh3DMxv3IItn7PNQgkeDU5TwC26dkY2QGiCBPGJzUzWgCAIAQc+h+yDC2hsy65oZJvThqIjXqq1ooFjoOYwwx0EQunVO2XWvY52EEiQOUTwQYLJBB1PvqtPZVjN6+cAAQOM/YLSlj8JacCMwTH2TnODGzk1o8gAgK1YNaS7ABZNC2Y1XkEmMMcBOAAHko7VaXV3RTBLR06n91epWVtOldMZguOkzPU6IJaNS60lwIJOuJOMCI1OQ/C0bDZbsud8bs+A0aOX1lRWOyEnvHiD8rT8vE/7j6DDer6AQhCAQhCAQhCAQhCChtPZQqiRg8ZHfwPDjp6HmbVQuuxbBHxN/Bygwu1Va27PZVEOGIyOo97kGUzZdIgENzG8/lPp2BjTNwc8T6FSWey91LXGAT4T8nKc2zuPmVO5sZoGgpUhakg7/ADQGvQ/ZOTJM5aac0t8IHISXhvCVBg7Q2aRU8DSQ7KNDu4LR2e5rf5U+JuJ4zjh5hXVH3bb16BeynVBImnMe9EXx7xSOdiMNeWhQOKo1toOZN+n4d4cCMd6uwUXAgwLLamNqXhfAxziIPqVsUrUHAHOcQMzG+NOqe6xMJksbPIJW5lrGgu1jAD+s6cs+CCNoujGGicGtGJJ0wzJ3DzVyzWIkh7xl8LdG8Tvd6D1UtmsQabzjefv0HBo0HqVZQCEIQCEIQCEIQCEIQCEIQCEIQIROBWXbNiTjSeWGIiTd5bx9OC1UIMWxtcxt2q6HThey6PyPLNWnMIzV9zZwKrGwAfASzg34f7TLfIIK2vT7pydUs9QaNfyJYfIyD6JhfGbKjf8Aje9WEoFISXBuHkmG0s1e0c/D/wDUJRXb+tn97fygdcG4eSAE012/rZ/c38pv8Wz9bTyIPoJQSprsx70TRVnJr3cmkeroCcyz1HH4Ws/qN4+TcP8AsgcozXEwJc7c3Ejno3qQrDdmg/G4u4fC3yGfUlW6dINENAA3AQEFKnYnO+M3R+lpx6u/Ec1cpUg0Q0AAaBPQgEIQgEIQgEIQgEIQgEIQgEIQgEIQgEIQgEIQgEiVCAKzLZrySIQR2XTmtZmSEIFSoQgEIQgEIQgEIQgEIQgEIQgEIQ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2" name="AutoShape 12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4" name="AutoShape 14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6" name="AutoShape 16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8" name="AutoShape 18" descr="http://images4.wikia.nocookie.net/__cb20100422122932/georus/ru/images/b/b3/%D0%A0%D0%BE%D1%81%D1%81%D0%B8%D1%8F_%D0%BD%D0%B0_%D0%B3%D0%BB%D0%BE%D0%B1%D1%83%D1%81%D0%B5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62" name="AutoShape 22" descr="data:image/jpeg;base64,/9j/4AAQSkZJRgABAQAAAQABAAD/2wCEAAkGBhQSEBUUExQWFRUWFBgWGBgYFxcXFhYXFxUXGBoXFRgYGyYeGBojGRQXHy8gJCcpLCwsGB4xNTAqNSYrLCkBCQoKDgwOGg8PGiwkHiQsLCkpNCwpLCksLSwsKSwsKSwsLCksKSksKSksLCwsLCwpKSwsLCwsLCwsLCwsLCwsLP/AABEIAOEA4QMBIgACEQEDEQH/xAAcAAABBQEBAQAAAAAAAAAAAAAAAQIDBAUGBwj/xAA8EAABAwEFBQYFAgUEAwEAAAABAAIRAwQSITFBBVFhcYEGEyKRofAyQrHB0VLhFCNykvEHYoKiFTOyF//EABgBAQEBAQEAAAAAAAAAAAAAAAADAQQC/8QAIBEBAQACAgIDAQEAAAAAAAAAAAECEQMhEjETQVFSIv/aAAwDAQACEQMRAD8A9xQhCAQhCAQhCAQhVa20ACWtF9wzAyH9Tshyz4ILSrWraVOn8bwDuzPkMVjbVt74gvhx+VmEDi7M+nJYrYGkn0/dB0FXtOCYp0y4nKcPICSs+r2irEkeFvJsn1n6KJjajgHtY2BqAJwHEymVG1nj4XRng2PoBKBH7RrOzqP6GPoozVqH5n/3O/KHUntAJaY4jDjIUbngn5R7yQP71/6n/wBzvyntt1UfO/qZ+qrgYJQ5Bdp7erN+YO5j8Qr9n7Tu+Zk/04+hhYbH4zgea3tj1gWQABB0+/5QaNn21TfrB3HA+ufRXmuByWc5oIg4jccQoRZ7vwOLeGbfLToQg2ELOp7SLcKgj/dm3z06xzKvsqA5IHIQhAIQhAIQhAIQhAIQhAIQhAKOvXawS4wPqdwGp4JlqtQYN5OQ1P4HFUO6LnXnmXafpbwaPugfUrOqZyxv6QfEf6iMuQ89FE992GsaMNMgBx3J9QgD4Z4AYlUn0apa6A0F0RBgtHHeYQZtrJvG8QXE4xjAHp0VVa1LYUDxOJ5Yeuqs2PZ7WEkE4iIMT0KDL2dtAUzF2ZIk6j8rcqWgASTA4fusu02l1N2AY2NBdvc9+qsWTabLoDnYkYkznwwiEEO07c2LrZ8Qkk6TjGO/8rK0VwOpmQ687xTeGcHDFXbOIls4uNy82CBdAiRvg4oMcAZkZ78kr6JcJDBGpAgADkrhZVaJM3ccoGsSRGqdTsTXz3TyCAMMY6HmgzYVzZtrDDDsiQm19nvYJLcBqII6qvl7+qDrQULB2fta5g6SNBhI5LYp2kOiDE5b+u5BMoBSLMaeH+05f8f0/TgpbnVFwbh5ILFkt4dgcCMwcCOf5yKtrIq2YHEeFwyI+kajgp7HbjN1+B9CN7eHDRBoIQhAIQhAIQhAIQhAKG02gMG8nIb/AMAalPq1A0En3wHFZ5kuJOeu4bmjlmd56QCMaZLiZcdfsBoOH3JT0IQCEJHbvcIKlo2mxhgyeAx80xm2WHDHqAotpbMbdL2+EgEkaH8LFQdQ27JiCcJ35YY8kn8Iw/KPJczfO8+aebU+IvOjmUGzaqDWNvNwE4kQ4xpdLjAxA3pbLU/3Ex4iBiYMmDGBGJyGg4LKs1Y3HtzJAjUQDkBvxWlsyzEEOcIMXRhjHFBYqUDMgkzo4+Eg6RGh5Z8FPRoNYIaICcc/X36pSUA6IxyXO7TsPduEfCct44LogEj6YcIIBHFByYapBTLHNJEZHgRzH2XQU9mMBJAiWlpEmMfVY+x+0dGrVNmYC2pTqPBbUEyxjiC5rhgDMGP8rN6ZbI3miMQZHHEjkdeqkTWiMOv5/PmnLWhMq0g4cRiDqDwT0IFsVrIN12f1G8fcadQtBZNanPA6Hcd/2PBW7DaZEHAjCNx/GoQW0IQgEIQgEIUNpqQIGBOA4bz0E9YQVrRVkzo3AcXZE9Mh14JjQmk4gAZDLdoEt3f+yBS4JL3BOAQgbjw+qQAyceGSemQS0xgTMc8UBwnpgsCts1152fxYANwIz0WpsqzvY11/MnfJ6q8g5R9mcCRnE6HTNNNNwzHHUYb8l1jiMymF8iIkenrn6oM/ZFmcybzYBA3bh+StBzsPygMPADcB9z+E11MEb+ZmfsgVlUHEHPr5J4O4H3zTGUgMAIA3YeUJ4G4oCTuHn+yMeHl+6L3D7pQUGV2itj6Flr1Wuktpy0QBdPwzOuYdHDivJuy3aV9jq3gA5rsHzmW54HQzjMFet9o9qUqNB3eva281wYHfM8NkCIOsaLwtziSScScTzOa5+W6s05ea6ymnsnZDtSbbSe5wax7H4sEnwEYHHP5h0XRY8F4XsC31KFZtZhLWhwa9wEtuuOIcMjIBMYZYZL3VjpAO8AqnHl5TtXiz8p2STu8ilv8ATmlQqKhQvwN4ZjA8W7+Yz896ku7sPe5IXQRPLhw98UGhRq3hKkWdYn3XXdMxy3dD6ELRQCEIQCoVny4/2jkM/M4f8VcrVIaTrpxOQHmqV2MN2HPeepxQMYM+f0Tk1mScgEIVHaTQYmpcEweM4+aC8msy6n6rOpFziAHG4CRIm8/iOR6K498SXG6M+Pn00QSueBz3DNJieHqfwPVJTqNjAiM8x5pjrcwfMOhlBKKY5necT+yhtLHkiDAkEnXP6QpadZrsiD1S58vr+yBtJpjxGeMRKG1A6IMzj09lSKO+29iQHHAYiTAk8TElA202ptMF73BrcASTAEkASeZUpEfhQW6xsq0yyoLzTmMRkZzGIK5DbXalmznto0R3wLIuGq53dFgDWtGcAw4kZ8oXm3Xt5yy8e67cFYre9pd9WrsFQhz7ndnxMoNaXAYxecXNyiZIxIGEOz+2FF1mp16zm0b+BaTOMuAIgTBDCcslylp/1Se5tdoaGkyKNRmMaS4Pg45gxhORjHzlnI85Z4z7c52l7VVbYW3w0NYXFjQMRePzO1IAA0ylYhclJlIuW3ftw223ddH2Cp032u5UcWh9N7QNKkiDTdIyc29xkCMV0Vr7UWnZtdtCtFal8Qef/a6mcBjei8LpGIxidZXC7HsRrWilTaSC+o1sjNuOLhxABPReybV7L0bTQZSqyXMaA2oMHggAEg4yDEkGQq4S2dL8ctx6aWz7a2tSZVZ8L2hw3wRkeIy6KwuZ7L9nK1hc5neNqWd5Lsi2ox+ABjEEECDjuO9dMuiW67dONtnYTX5e9E5C16Q1sAHfpx6ajy9QFp0Hy1UGZDkpdmuiW7sOgy/6keSC8hCEEFoOIHN39v7lqqlLtK1Bgc46NAHEmTHoFzlK1uD716cZiTBlB0DMhyCzLZtfMM4i8eWg56qGz7bdMECCQBpdxjE6qjaaZD3A4mTkM8dAg3zaoo35+TPjH5WZUeLQG3XBrsiT80DMb8Z81n1HOIAcTdAwboOfFObhjHuQg6aixrW+GLoGc/UrJ2s0uh4fLdAAcoxP7qrZbUQQDi0nEaZRPSZ6LSdssvcHOfebECIBjTLDqgyqFBz/AIASAn1bE5rQ52GMRPiWjaGXKfd0zMkzj4o1j9lym39tMoU3XXNNTEBsyQ6QMcMCJkgxkstk9stkm6Sp2xZRtTGESy8BVeD8BJIggZxEnHLTBegLx9ljsjtnjvaxbXDzVJDWvdDn906mBeF4+Br8SMwcpW//APotJjS1jqjmilTpsAaBUvBovVS90tETduwcWzkVKZ/qOPJ/TqtrW5zqgs1I3Kj2F7qhBinTBDSWaOfLoABwzOktsezrLYmsMNY57gzvHQaj3v0c84kn7Lm7V/qRZXNFQU3CuGkNloIEmTTv5w6IJA1nRZ23O0QtdexVKb7jO9a11MuF9lS+JedILXANdzyK25z2254+3T9ue0ws1AsF8VKrHBj2xDSIxJJwMOGQXkFOs7HHF0gk6ycZJ+q26m1HUqFaz1mXu9FIteHA3RRJZeGjj4SyZHwlYRA0Uc8vKufky8qfXrFxxJMANE/paIaPIKNCFNM8UiZgEgagHDnuS1aN0wc/eqiU1WpLWN/Tek8zkNwETzc5Bu/6f2prNoUi4fFeYDuc5pAPnh1XsxXz3Z6xY9rhm1wcObSCPou62z25fabTTp2YuawuABgMf3hcQCHTg0+HA4bwclbjzkjo4s5jNV6Tlx+v7pwKwtk7Vqh5bXdTLI/l1QO7LnAw6nUaSWsqN1bInGMjGzPiOWQPE4mZ4ZY810S7dMu0iEgKVa01mSWm6Kg4j6H8O9EjMhySVflP+76yPuEGohVP4lCDI7Q1NOM+gb9isRgwPL6rS206arh09XH7rNJgHcB90DWvAzzB81v7MtXeAkxfGHTeFzoGMnX0VzZ9p7t97TI8kG1b7GHgCQ0ySOJjH8rAzGI67/croLRRhtR0klzT0ABwHqsy0CKdIcCepMx9kFF3vklZXqABrXQ3G82Ab0jQ5gyBzEpef+VGXIMbtjtypRpsFMwXS0OHyAASGkZHHPmuOZt2rNO9deKTqj23mzLqvxOfq7GDjuW125tnwU8RBvHDA4Q2DrEunmuVZVImCRIumNRIMHhIHkuXky/04uXK+RoSgoqNE4GeMRKGUyZjQEnTAKSJCVcsFv7ipfaxpe2bpN7wv0fEwS04gEQqQKla1pEl4B3EE+oHFGwxzicyTz8/qUhGXVKeYTSUCoSIhGFBQnikbpdGAIBO4uBIHW67yTCgFLZbQ6m9r2mHMcHNO4tMjPiF6JsejRfZmBjBcc3EOAJMYG/vMgplDsxZ2me7nxBwkkxBBgY/DhkrfFfcdHw33Kr/AOnNrPf17LWF6+TUhwn+ZTcLxM6nAzvYu/oX++dJlobhpEmQI1XA2enG2qBYDLgTUwMRceCZ18MdQvQLfZ7zZaYc3EEawDgfNV4+ppbj6ln4skJHHA7/AMqOyWgPYHDrwOqkcJI8/fvRUVOTK/wnhj5GfsnAptb4Xf0n6IJbqEzvEIMTbA/mO3yT6lZgxncI8/295LY7QUoeXZzI6w0j/wCoWXcicf8AM4++KCMhXtmUWueA7dIE6gzB96KoAls1S7UaZjxAz1QdHVouJdBF1zYg6HGSOizdpmLtMfKM50OXoFtKh/BTUc54BbGGOggj3wQYTt4S1aZwJBjKYzI+q0bAKZecpJ8IOYic9DhC0LZZL90CLoOOh6GMEHm/bfZ7nU2vGVObwxydd8Q5RjwXELsO1HawX30rOHBsFrnPEPnIwNI8QxWBsvZwq1202ukEGXERAuyS0TmMYnnAXJnq5dOLk1ll0pNAuknHGAAYIyMnAyMwo5XcHsPS7uA59+PikRMfpjKevFc3aezNdglzMJiW+PWJhviiMcllwyjzlx5RlhC9Js/Z+g0D+UwkNAktBnDODqUbU2DTrsDSLt2bpaAI4RGXBe/hqnwXTzinUIOH5B5g5pHQui7Rdme5pNfTJc1uD5AmT80jTIRp1K5xSss6qOWNxuqW4YBOuXGDH1kdCn0qkSCBBicMY4HTf0ClsNhq1jcptc8tBMDJozJxwC6PsrsEHvP4igdLt8QPmmPTyW4421uONyvTBZUuWZ4g/wA2owA5CKV4k+dRo81JsLYxtFS7Ja0CXOiY3DmfsV2tm7N0GEnuw6TIv+ING5oOAGKv2ayMpi6xoaNwEY/dVnF+rzhv2j2fsxtCmGNJIbOJzMkmcMNVZSncloUS6QNGl3Qac8V0Tp0Sa6aWwj4zvLfSRmtW1OhjjMYHFZX8JUo+Jp+UThrOX3U9euX0qZPhJdxzEgHlMI1PsmldpDjj78labv3pA3QZBPQNO/zSV/gd/SfoU9Q1vgI6eeA+qBe7SqaUqCrtuzXp3iHjoHXvQN8lzTzOPs4Zrs7WzxMOklp5OafuFx9ende5u4keqBjDpvTSE4NjNIcvRBcs21nh7bx8IgHiN/NbxpyCJz+4jBcqB74rS2ftYABj53A8OKChXsrmHxDPLiJz98Fc2VtAMJa74T6H8LT2g1oF58EAGAYz4HMLnonJBg9uuygfUdXs/ic/xPYIMnIlka4SRrJ60ewfZMWgms6oWdzVaLoGJgXjeMi7OXQrsKbN/XDDXX78Vc7M2MUzWLQYqPFQ5ReLYMc4BUrxzy2jeKeW1a3UqbSLjic54RxVWPyffNWrRZrrvCQRiRBmMSBKkNtHdd3GO/MZzOGM4KqykhK5qGHEYTw3oGkKpa9gUaobfYPCT8PhMZkYaFXi/f8AQIedNyyyX2yyX2qbO2bToNu0xAzM4kneTrmrKScQnXt630SaIlARe95/VISjQSrVitgp3jEuIw3DpzVVCDqaAJYJMkjGeOaV9IXbsCNByWJs/aRY66SSCcAcTJ48/ut4BAAJUIQChrfE0byP+sn7BTJlFt6sP9rfqf2KC7/CoU6EEdoZLTGeY5jEeoXM7eYL4cPmbP4Pl9F1S5zb9lIM6DA/0uJIPR14coQY1U5ch78k1u5OqDHd+NEhw8kA4e+KbTEnmYSEqRgGEaEaoHVC5vhfPhwx01jlimE7ld22yKs7wD9vsqACB04LS2XtMMbddgNDnnvWeyk4gwJgThjrmo0E1qIL3EHAkwoW6yhK3IefmgcG6HLP9wnuywPl91H3icDlhJ8kCd7hElMT3N19PwmIEfl70SoISNOCBQhCS8gVJKI3pUEtkZNRsfqB44FdLQrBwJGjiPJZexrEZvuECPD+VoOrNYQ2PidhA36nqgsIQhAjnQE/ZQkF/wCrLlp559VnW+recKTc3Z8Br6St2jTutAGgQPQhCAVLatnvUyYkgHy9gHorqEHBwBhM9OAySEYLR25s3u34fC7EcDmW/cfss1j9D74oGnP373pUgGJ9+80+I5/RBp7Vb/KpHMAZ8wPwspbFjeH0HMJxAOfOQVkFqC3sm0Xao3HA/n0SbSsF114YtcZBGk4wVUBWj/5d5ESB0xjgckGY6QnkZch7xWm6zsriWuIfAvA4jQSmO2LUyF3z/ZBnXgM/fVAqY5qStZyx0OEfjgmuKBoqCUIS3kDZ4Iawxu/ypG1PcpYkuH4QMDBGM++CQhOdgeSc0TjH7oGBqvWTZnibfwBxA1MacP2UFB4Dg5wyIPT/ACtyhXpvfIxcG8cuGiC0FWtVnvOYQSC08PuN0+aspj/p7+iCkK0PaAPETBBMkN+Iknf+6tWmqQ3wiXacOJ4J0gc8T/nh+EwMMhrT4nTjuE4u9cOnFA/Zlkl5eeU8dY4CI6HetVMpUg1oAyAhPQCEIQCEIQQW2yCqwtdrkdQdCFxtssjmOIcMQfZHA5+yu5VDauzBVbhg8ZH7Hh9EHJd3AyOGM848kVWRjvU5qOpuIEgxdLTjkAII4fSCqs9R780EtlqQ6eYPI5jyV3/xDolha4HjmM8iIWdhvUlOsW5Og8DnzhBY/gK36T5g/dP/APFVSYgDj4cp4LQ2ZUqOBL8tMACeKvIKNj2aKcHN2p01OHoryacx19+qcggtdlD2xhOhx+oxhYNpsLmAF2ZMRM6ZrpVR2vZ71PDNpnpr74IOfQhaOzdl3wHOPh3DMxv3IItn7PNQgkeDU5TwC26dkY2QGiCBPGJzUzWgCAIAQc+h+yDC2hsy65oZJvThqIjXqq1ooFjoOYwwx0EQunVO2XWvY52EEiQOUTwQYLJBB1PvqtPZVjN6+cAAQOM/YLSlj8JacCMwTH2TnODGzk1o8gAgK1YNaS7ABZNC2Y1XkEmMMcBOAAHko7VaXV3RTBLR06n91epWVtOldMZguOkzPU6IJaNS60lwIJOuJOMCI1OQ/C0bDZbsud8bs+A0aOX1lRWOyEnvHiD8rT8vE/7j6DDer6AQhCAQhCAQhCAQhCChtPZQqiRg8ZHfwPDjp6HmbVQuuxbBHxN/Bygwu1Va27PZVEOGIyOo97kGUzZdIgENzG8/lPp2BjTNwc8T6FSWey91LXGAT4T8nKc2zuPmVO5sZoGgpUhakg7/ADQGvQ/ZOTJM5aac0t8IHISXhvCVBg7Q2aRU8DSQ7KNDu4LR2e5rf5U+JuJ4zjh5hXVH3bb16BeynVBImnMe9EXx7xSOdiMNeWhQOKo1toOZN+n4d4cCMd6uwUXAgwLLamNqXhfAxziIPqVsUrUHAHOcQMzG+NOqe6xMJksbPIJW5lrGgu1jAD+s6cs+CCNoujGGicGtGJJ0wzJ3DzVyzWIkh7xl8LdG8Tvd6D1UtmsQabzjefv0HBo0HqVZQCEIQCEIQCEIQCEIQCEIQCEIQIROBWXbNiTjSeWGIiTd5bx9OC1UIMWxtcxt2q6HThey6PyPLNWnMIzV9zZwKrGwAfASzg34f7TLfIIK2vT7pydUs9QaNfyJYfIyD6JhfGbKjf8Aje9WEoFISXBuHkmG0s1e0c/D/wDUJRXb+tn97fygdcG4eSAE012/rZ/c38pv8Wz9bTyIPoJQSprsx70TRVnJr3cmkeroCcyz1HH4Ws/qN4+TcP8AsgcozXEwJc7c3Ejno3qQrDdmg/G4u4fC3yGfUlW6dINENAA3AQEFKnYnO+M3R+lpx6u/Ec1cpUg0Q0AAaBPQgEIQgEIQgEIQgEIQgEIQgEIQgEIQgEIQgEIQgEiVCAKzLZrySIQR2XTmtZmSEIFSoQgEIQgEIQgEIQgEIQgEIQgEIQ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6" name="AutoShape 2" descr="data:image/jpeg;base64,/9j/4AAQSkZJRgABAQAAAQABAAD/2wCEAAkGBhIREBUUERQWFRUWFhYZFhgVFxcaFxgXGBYVFxcXGBgZGyYeGxkjHBoYHy8iJCc1LSwsFx8xNTAqNSYrLSkBCQoKDgwOGg8PGiokHyQsLCwsLDQsMCwsLDQsLywsLy8sLCwpLCwsLCwtLCksLSwsLCwsLCwsLCosLCwsLCksLP/AABEIAOEA4QMBIgACEQEDEQH/xAAcAAABBAMBAAAAAAAAAAAAAAAAAgMEBwUGCAH/xABDEAACAQMCAwQFCwMDAwMFAAABAhEAAyESMQQiQQUTUWEGMoGRsgcIFCM0NVJxdIOhM0JysdHwYsHhFbPxFiRDc5L/xAAZAQEBAQEBAQAAAAAAAAAAAAAAAQIDBAX/xAAqEQEBAAIBAwIEBwEBAAAAAAAAAQIRIQMSMUHwIlFhgQQTMpGhweGxcf/aAAwDAQACEQMRAD8AvGiiigKqT5xCTwvCAYniYn80arbqp/nBfZ+C/VD4DQc/cRfdXZdRwxG/gYpv6W/4j76V2h/Vuf5t8RqPQPfS3/EffR9Lf8R99M0UD30t/wAR99H0t/xH30zRQPfS3/EffR9Lf8R99M0UD30t/wAR99H0t/xH30zSmQgAkHO3n0xQOfS3/EffT3Ei9bIFzWpKqwBkSrCVb8iMim7XAs1t7gK6UgGXUNJ2CqTqb2DpTtizaa1ca5dK3FC92gQtrkw0tMIFGfOmlMfS3/EffTtxrqqrMSA4JXO4Bgn349lRaWoEGSZxAj35oha8S5Maj769uX3BI1HBjBkY86aSJE7TmN48qHiTpmJMTvHSfOipFp3ZWOuNIBgtBMkDlB3OZx0k019Lf8R99eMV0iAdUmTOIxECPzpCqSYAknYCgc+lv+I++j6W/wCI++vbgQIsatctrBAiMaYzM7zjoKkdk9iXeKZlsrqKI1xsgQixqbJzEzAzV7d3URGHFv8AiPvrpf5CLhbsuTv3rfClczXrWliJBgxI2PmPKul/kD+6f3W+FKgsiiiigKKKKAooooCqn+cF9n4L9UPgNWxVT/OC+z8F+qHwGg587Q/q3P8ANviNR6kdof1bn+bfEaatpqIAiSQMkAZ8ScCgRRXpFCig9dCDBBB86TT/ABqRcYa+8jGoEkGBGJ6UxQFFKZCNxGx9hyKTQegVJVgJF0M0KQg1RpaZByDy5JjEzvT3AWkcgHlIklieWB5f8mn+ORAAxHMdQIB28G/7+ceVc+/4tPXj+Gt6X5m4xr2SApkcwkQQSMxkdKbBp2xfKEkRkEZE70PbUIpDAsSZWDKgRBJODOdvCujypBsNeFy6FRQgUsFwIwsgTkzUW28HIBwRnz614kSJ2nMbx1il8QgmVBCEnRPgDQecMDrWAGMiAdiZ2pNzcyIycUmigU7z7gPdUjh7othbiNFwNgFQQB45kH/mKi05xHENcYsxliZOAP4GBQJdixJMmTknqTnfxpYu6TNssOWD039YY6Unvjp0zyzMdJ2mnfoLjQWGkOCVZsAgef8AzegjzXTXyCfdP7rfClcy1018gn3T+63wpRFkUUUUBRRRQFFFFAVU/wA4L7PwX6ofAatiqn+cF9n4L9UPgNBz7x6nvbh6a2/1NR6n3OJ0cQxKq4FxiUedLczbgEGmeM4dQEKural1ECeQyQUM+Hj1kVQm9bBUMAANo1SZAyY3E01oMTGJiek/nS7MZBgSNyDggEgCPHb20jV06eHSop1wpuc0KsidOQB1IHWm0tzvIHUxSuI9c8unPqiceWc05cvOiG3q5WIZl8GEjM5DDaqIxNEUu3akSfVBAMbiZ6ew17cvGNIJ0AkgHxOJjxgCoh/s9mLhFMFyFnrkxj31P9JHK3WtwCvKykdBpiFz6v8A3qP6P2NV9cgaQTJ2kDE+UxUv0qs8yt0II3Y7HV/d4hwf+CuV13vXjllOjeffusNCwMmZMyMAYgg7nrSksEs2kg6QTOwgdRNIVBBOoAiIBmT+UCMeZpVyzCqdSnVOAciMc2MT0/Kuzyk3SxOppOokyep65otoWwPAn3CTXhcwBJgbDoJ3p7hVX1mhgpEpqIZpnYgdOtAgaRpI5juwIxg4EzmRT7LpnlRy6SIk6JMyADggDr0NIL8rlQoVmGJkrkkASZMARP8AvXqA6h3YdSF5vHM6iB4R0oGO5OnV0mNxvE7b08nDBWtm4RoaCdJBYJMEwDg74NKuWbX1hVzCx3YZeZ5OZgwoGTv4b5iJTwh43tOsLlTgEgTAOPyNeEOxCnUSBABnA3gTsOtKPBPLDSToEvGQo8SRgZxSb2snU8kt1OSfbRTVdNfIJ90/ut8KVzMBXTPyCfdP7rfClRFkUUUUBRRRQFFFFAVU/wA4L7PwX6ofAatiqn+cD9n4L9UPgNBQHGhe8uzM62jGPWMz4U2AU0kmVcZCsJgNlW/CZWc+RqRxvDqbh+sUarlwEQ0oA2C2Igz08MxUZrA0zrX1oAzqiJ1RER7etXQbY5xjOPKlXc80yTviIMn2edBUK0GGAPQ4I8jFSLVtdMltnX6rmDMp6hgNO0j24moGHtkHmkGAwmZM5HvpN24WYliSxJJJ3JO5PnUnSGR1VMqSxYsdQTC6Y23MzFIvahzXFJLrKlpEiY1Dx2I9lNrow7SZgD8tqcKMV9XCbkDMMcaj/pR3piNIEkNMZxIwfD/ak3b7MSWJJbc+NBnPR/hXTU+PVTIKmA5Y5hhBhDiQaO10JtHHqm02wHr246AbkDp76e7JULwk6ZLvdMyNkthdoPV5zH59Qo2yzvb05ewIERzC2HWJHWP53rz39W3rmu2Y++fca3bslmC7E+OP9aFQQ0tBGwiZM7T0pNy4WJLEknckyTQqEgnw39teh4yu95dOkbzqzq/LeI9lHD8QyMGQkMpkEdDSXjETtmfHr7KVgL0JIBnMrk48J/8AFFKYSQzOJYktgyudzj24qSvaN8a2V2CuvdsVGkFMHQYxGAYqFbSSAIyYyQB7ScCgyJH/AMYoFsgZ4tgwdtRE7Zk4A601FOd1yapG5ETzbAzHh/tXgunTp6TPt2ohKuQCJMHfz65pf0huXJ5fV8BmcD86W6IzcnKAonWRkgZiPPYUjuG06oOmYnpMTHuqqTqJJJyTvXTHyB/dP7rfClczpXTHyCfdP7rfClRFkUUUUBRRRQFFFFAVU/zgvs/Bfqh8Bq2Kqf5wX2fgv1Q+A0HP/GrN25nZ29vMaOJs21S2UuFmZSbi6YCHUQFBJ5pWDPnFe8dYYvdYA6VuEExgFmaAT0mD7q8VbaHJ1kaCAPUI3ZWOCD0x51qT5hs6NZjUFzp2LbHTOw3iayVoJGvii5LWfqDbKeupCIHnZRBHjgVjuMvh7jMqBAzEhFnSoJ9USSYG2aaEj2jqP9KmU9IsrJW+EJBmyXFltV5kb+xiAJMEDONW2R7YDQVJkyCAFInlyfW8jGI60Xrqk8gKjSAQTMnEnbYkTFIY6jsM+AgUodUXB6urC/2mYUjO2wz/ADSF4hhpE4UyoMEAmJwcdK8IZCRscgwfPIxvU7hezdfDvcB5kdF0+IeduszH/ImQkt8Mx6thVxixq9t27PnBiPCmVuRess20WiZ8MA/2+HkfbU/i+B1niCcGytsALGkldKsNz4TA6g43hi3wS3LthGMK9tQSoUfjGek4Ek1zuP18umWV3x6a1++mvdqcJ3V64n4XYZ8jj+Kj3LhYyTOAPYBAra+K9Hzev2iwKrdssxaRlrSsrQWP4lA8c7eOs2bmgzCtIYQwJiZEnaCNxnpXTHwzlObrw8B0QQVaV/OJkQZ615wyAsCwYqMtp3jrB6U1TyXNKmGYE4IGxX85zmjJFsrqGoErOQDBjwnxr03AGlRAkwDDQOk4g+6vLLEMCMmRGJz+R3ry4DJneTP59aAR4II6eOf4NP8A0XUoKEu3MXUKeUCMzsZnp4U2wJUELAXBIG5OcnxpKMy5EicSP9KIUtvW0Ip22mdhLH+CaPpL6Qmo6A2oLJ06ogmPGMTTlyyGzaVyFSXkTEGCcf25GT41Gqqca5JJgCeg2H5V0t8gf3T+63wpXMtdNfIH90/ut8KVEWRRRRQFFFFAUUUUBVT/ADgvs/Bfqh8Bq2Kqf5wX2fgv1Q+A0FBcSPrbgLFUNxpjOxP9s53/AJqMlqTvC/iIMDwmJ3p3jkJu3TGA7T5cxpS3iwFu3qGoqGXVh2nlMYHWqIzvJkADyEx/NOcQ5MAuWCiF3gDeADsJJ99Ktclxf7CpEzmGBnYj+DSu0bpuXGuFlYsx9VQk+ehQAoPgKm1M30QadDFpUFpWIbqu5kDx6+FLu2yVD5MmCdMKD0E7TGYpNw8q5B3wNx+eKfHGv3fcNcbuQ5fSpldenTqAmJjE+Famudoii5gjGYOwnE9d62bsCyv0Z5EuWDopaA62xLcvVgdsbahWsCtl4cFDwTFuUhvVMkHUQ0rqBBMjwn31nW28brltXYvEcPasXF4hQfpkd39YDcU6mgtAws/ij+01j+H7Ma1dZ+JV7dvhuVnXmGuDoUHYsWOCDgEGK1z0k41rl1Wffu1BmehYbE1mvSPti6/Bqj3AQy8O0KzEEBGEtJy05ztNatmUnDVw5s34/lm+zFfi7tm3acaES4yO10IFF2JQR6pkxoJzzGq142wUuMrRIYgxtIPTyra/RPjX+i3lQiUDvDdVKKGgTlpC4A/0ite7fuauJumIlyYO+c04k8fdjs7cZZfsxyrJA8fHH8mnIZ2CgEnCqAM+AAA3NNVJ7O4Rrt1URlVmOC7BFB3yxwPzqYzd0zaZVIaGlcwcZGc48qLqgMYOoSYOc53znNeTnOc58/bTli9pcMFVoOFYEr5Aic0+g8sLOC2kZOZiQDGB16e2kJBMEwPf/FeNvn/alXSuo6QQs4BMmPM+NRSZ8KU+nETtmfGTt5RH80XLkgCAIEYGTkmT4nP8UiaIK6a+QP7p/db4UrmUV018gf3T+63wpQWRRRRQFFFFAUUUUBVT/OC+z8F+qHwGrYqp/nBfZ+C/VD4DQc+cefrbn+bfEaatkTzAnB2MZ6dDTvaH9W5/m3xGmIoPQ0U9etgIh5ZOrZpbeOZf7fLxqPXtBIIPdA6BGs8+ZJgcm8Y39tJvmQp5RiIXG2JYeJ3otqSh5wADOkk5OBIGxOf9aZqhWqYwMfz+dboly0bfBiCzKjQ0iBPMNIxLhjEnGOorSRW8dlpbt8MjPCtctQrFQcElZHKd405xgjbNS+HXpSXLlH7YVUW2VUEkGS4tvMRMQuBMiPI771JvW/qjc0AiEiUtlB+ER5gkbTynAp3he0reYfVOgmQMZYEtpidK4B2HXECpbdr8OqHu+IuGAHg6QJaFcb6iwEDeSACSFEV58rZPL6GOON9P9Mdl3Lb2dLqEJkHQtpCcHbYzDTPgpzsK07t4j6RcjxyZmT1IMDBrbeK7WW439RWWCNBjmAfaWJInc5iQGHlqvpIB9JeAVyJ1bkwJOw3Of+5rrjdvL+IkniaYqivTXlbeQV6DFeUUHrNJk5JryiigWllmBIUkKJYgGAJiT4ZxSKct32UMAxAaAwBIDAGQCOuc03QeiumvkD+6f3W+FK5lFdNfIH90/ut8KUFkUUUUBRRRQFFFFAVU/wA4L7PwX6ofAatiqn+cF9n4L9UPgNBz52h/Vuf5t8Ro4bjrlsOEaBcXQ4xzKSDBnzANHaH9W5/m3xGo9N6BRRRQFFFFA9wtjW6oCAWIAJmJJjMAmstx6OiW7dwQbfeKR4EOQcTvjw8Kx3Zdstetgbl0AjeSwjqP9a2Dtrh21KLhAILM7FixGs6+bJmCSAYBNTK6mnfoT4tvfRpyEuyqkEDRqn+sJ0RBAYwW5TI8qwzLU5OMQIQgdtEOGVtMdCSI9bbPTbMzSTY7659X6zAHSYnI/wCnqT0jrXnu/V9HHLp/pnkzb4Jjba5/ahUHB648I8Nz1pPblhmu3LgA0jRq0gAAsuBHiYNZVuy3ThnmSCQZXK406TMxkMfOCCJBNNdr3NNq8hgsxsEgEkppBEGSSD+WM/lHXG6ef8RjucNZNO8Jw/eOqalXUQNTmFE9WPQU0a8ro+eXcSCRIMGJGx8x5UiiigKKKKAooooPRXTXyB/dP7rfClcyiumvkD+6f3W+FKCyKKKKAooooCiiigKqf5wX2fgv1Q+A1bFVP84L7PwX6ofAaDnztD+rc/zb4jUepHaH9W5/m3xGo9AU9wjIHU3AWSRqCmCR4A9KZooPW3xTz8FcC6yraZA1RiSCQJ8wD7qYrPW9R7NcZIF9TMKQBpiASNQnJwY5M5iXPo1NerG9jn/7i1t/UTeI9Yb6sR+dZj0gvsHuidJFx12aYgDSZkgkb6jOM5rE9ifabPX623tpn1x+Pl9+PGtl7U7MLXuJ7sNoQLcbXbCOC1rUSVE6FyYDHqs8xilluP3dOl6tW4Hi+7JaATGJ2kEEY67bHFPcFxTG/rJli0kxkkmTsPb7KSvZpb1SNjJLKBInxIiRAz19lZHsXgPrAoYFyG2hgORv/wCidgomaxbuai4YZSy30bR2b2ovEWXN3Suh7CgKJGjUJMFtUwvQSTAEAEHUr1n628QOR1ushOJUOdJAk9ViCTWd9H1S3w3FG4twm2yZQ2yoh11Ak5yFPqnmgDpU30wC2OFtPbDoXsm0Dq5XS4dbPB5lJIdCrfh8IrpJub+n9106t3Pv/UV4aKm9jWBc4i0jRDXEUztlgM5GPHNJ7TK96wVAgUkQDOxOZk1Hl1xtDoooogoop1eHJVmEQsTkTnbG59lA1RRRQeiumvkD+6f3W+FK5lFdNfIH90/ut8KUFkUUUUBRRRQFFFFAVU/zgvs/Bfqh8Bq2Kqf5wX2fgv1Q+A0HPnaH9W5/m3xGo9SO0P6tz/NviNNC2SCcQI6iczsNztQIooooCrQ7O4K3/wCisFXLKS2ZlhgETt7/APaq14RULgXCVXqVEnyx/wA9tWyt/uwltbiGUxbQWyWWGbbUSJQHIkAkbgnR26ePFprfhoPY/ZNxLnD3EYRc1MxBX6tVaGLSDpIGZjGOuKzNzjeKU8RpYAWiAfqllg7kCceRyeredS+zuK4a5cvWLICoCDaJjS6h1kXAxnuxlyA06ViT1a7Q7aXhLiWSneKApuFghYSpAVILCFGRnKkKYFc708bzfD19O3DiGr/F8RZtq/Ip1RdAS0WUkgqGUqIwI3gx0qdxPE31vXUZx3dvlVntW1PeNzWwdKkB5IJzG2Rg0q9wScNbbiHbXBYwQim6HYG3rUHUueZTuug+VQOAvfTVhhBUFSiKApOltDgExrPqLHU9BS4Yzj1dfzL5KtvxJFvvYAu3GtR3NsYtqFYqccwB8s5J61svp/2XZbgJGrXbULaXGnQpBM/9QGrHWfHfW7Pbw+lLaZRotuNJYDWHQEAkjYk4PQb7yTtF70nsXLbK8OwDKrWWFsqxDIDpGSjAiVmRsMyB06cwm48/WueWmheiXo/cPH2kIVgVV30srDuri8wJEgHSxkHIzUH02B+n3z3fdhnJVYgBdhHu981u/oi62eJe4zEAWVt8sXOSOuZULCqCRjEnesD8pFtLlxL9s8rDTzDS0gA+rv1IPgQduty/RqPPqy8tKooorgCiiigKKKKD0V018gf3T+63wpXMorpr5BPun91vhSgsiiiigKKKKAooooCqn+cF9n4L9UPgNWxVT/OC+z8F+qHwGg587Q/q3P8ANviNR6k8ahN5wBJ1tt/kajkUEjgeCN1goKgkgDUSJJMYgU1fslGKsIKkgg9CDBFZT0dsDW11isWV1gNPM2yKIG8+PhTHbtki8XjFz6xfyYzH5gyK128bXc19WPAqwP8A6evpxdpwly5btJbFwqApXQv1g3A5fGYPQ1oNq4VYMpggggjcEbGrK7JtPd4rhFDhTdsarmogLc0qWAeGhxIgDadhIat9PW+W+nLbwe4f0UucKV4lbN9luq0ZsnDkkA55XGD5RJjYY3tP0auXbhuXLPEQfDRgJymZJPT8z0mJrG8Lxd28WV7uhLcEyuoDIXCDEsSNXRus1Lvo44N7zXj31q6tkKpghQMPgAkj1Q24ECRsZl268X+Hpxw6nrYzd/gLnE8OLH0W/qQC2zKUJJXQ4kF4DBdIkYiOsCoPZnZF3hGu224a/rItzqKAgGe72YQGM+IjfaTg+Ka8tvVrGQGKhBhbm2QIAkSB0JkZNSuL711sObrFris7loIHdYEQJyoyDvicQak7NeKXDPfk8nAW0uNxFyzxCiWuKddvBV4JOJKhioOZzIPWn+x+zb2riLvckjUrYXUFbWLsN4DRkziB7Ki9j8TdXjbKk6gdLLyqCQw1qfUbInBgx0xSuzARwxZXZQeIVDk5QkEoSGEjrEScnAmnrufVfinyZrs7tRXW8mtTKO+lQAylSQsswUzHgx3G5JrS/Sbii6cOGDaltsGYsGDHUTIEYImNzMCsvY7SuXbpV2DAB8kAEgdSQQWJAyWJJEyck1hfSWNPDwFH1ZwFIPrESSfW238o8hZn3S+/WMdfC4zmfL+2Cooorm8gooooCiinbFrUYLBcEy0xgTGAcnYUDYrpr5A/un91vhSuZRXTXyB/dP7rfClBZFFFFAUUUUBRRRQFVP8AOC+z8F+qHwGrYqp/nBfZ+C/VD4DQUj2Zw6txblhIDtEMogliAYOSM9NvMVA7V4Mo5aIVmOmSCY3HWdiDnxrOdm9njvLrsCeZjK6GiHxKHPrQDnZo61O7c7Jt3kSHVHVILGBbPNssKWmJxcMzOTInfb8O2u2+NMp2P2PwY4E9/IulU0iCAWImQ0gSoZScxDZiOVPH2U+gXLQlxatu6QhJSWy2oEkA6ZM4GT/cJhcbbsFLIt3lEWrYf6yIc8jY2CgCYj+5tyaaVE7t7f0gcwKnVdkCcDAPMsZImJQYMCd3O43s+z0flY9ndrlpBqwuHKtxPAi2GjuFDbapKEMToA6ePQCcZOsW/RsFua/bAzJmfGIHWf4863I27Vm9wxW9qNu2F5C8uCudIZTG5Eb9TiIxhZvR0unljvKzhjOG7a4QHS1o5WGhFJ70MkAjVLKdLYxBYbxlsek6kKtxcMS18FN7gHK3rZM/lA8c1L4L0XCst8XlJD2yEOotLnlPq7Do2zEQBULi/R5WdiXiTcP5FJLAk+MH/Hr4UymXnh37p9T/AAnpFZ5O+TkY6bgW2M2gWKhcwYOnG0qfKnuN9IbD3AtlSbau4tqbYkWSXJHKesiQN4PlSLvYa3EtWg0FSqyoY5cEyBHkT/1kY0im+zeyEtOWDk8tyeVgVVYklgvLJlSQDpyMzNPi7e3Ua7sbNsn6Oekdhblp1RjfW4wHIP6QU6NL6gVYQBG0E+QqH2RxeuwASqh+NVi1ySo5h63LqK5P90eUxTvZ3ZdjheJW4tw3dDphVIUhkLFeYTqHq6fCTPSpHC9lJaZbd43Lam6t3SFbedkxB/sAaObURpGDXTGZakZzyl9/+sT6Prb+l3gxDHu7/dQuGuDKkAkQME52/kYP0isuLfDllIUo2gkEBgCJg7GD/wA2rYuw+zlXiWa4FuWtNza4QwMjA0iS84gjJnwrW/SC9KWBrZgEPKRAUkgmIOZ8fKueOOsd36/9jP4nKWXXzn/KwlKS2TMAmBJgTA8T5UmnLPEMk6GKyCpgkSp3BjofCsPAbooooCvandiWUa+neDUgILLJBZRuAVBMx4eFR+NshbjAbSYyDjoJHWK1rjYZFdNfIH90/ut8KVzKK6a+QP7p/db4UrIsiiiigKKKKAooooCqn+cF9n4L9UPgNWxVUfOB+z8F+qHwGgrDszi2tuDCuk3CAWwrAuoZiBykM2oA4kidxSiocAEhhy4IMHAC/WLEmEMaxIC4Gai9ntdD6kEhWaXtjnWHnmBEMqnP5xBBFZbjO1wzrd02hbVkTSurumIWCjWvW5oaSOjeBALvs1jrh9HHGXC5b5+XzYduJbhnblthrZDoLiISSXEj1YuCR0xAPQkU1d7TU3CYtZt6tlgOVkjC7zONwTvIpfa7wne92CGJGkryWwfV0tgqxZX5YiM9ZrXNVZztl2uN3OY2O12qg7ohbckObkqkAgnTA04nwM9IrJntYrxHB3EUK2lgRllAZQCArgqoAY4ydsxpA0kPWyXmW2OHdiysLcpCCC/1ZAJDA6YYmV2kbktFxyt8ls1qe/Jrsnglud4S2Mrtt1UnmHs88ZrGXuFfmwSiGC0GMnfwE4/it14axHCMhTTc1F3YCNSi26wu0xcWCunUSu5zOA9I3J05XadKXOWdiRaIlS2kNk/3D2dM+njjjOUx6luV+TAlqUtzzrPWOwGbhiQC08wKlYJ5AAJPmf56qAdfvWWQw28A7g75G1cLhlJutzqTfDIdit9ektAk7xAwYJkgRWy8Fx54RRMl+9tO2tQWRlcRpOoiAuOYE5IjMjV+xUU3MyTmIJTPQhhMH8xHjW0XbYK2gUBzoHVu8JQjBOkCTBKyRBPUE9+jdTi8sZ5csZ6O8WBxN0aUIdLw5lBichlxg9MePsOF7eI7vh4J9Q+OM/kKz/Zd1OH4/wCvsuEU3Ld4AB2nm1ldUAMIx4ATWM9IuEZhZW3bMJrSSFDEwtyCAd9JBk7z7BMd2a14/wAZ/E84/t/bWaKyNvsG8y6lWfVwMsAxIBKjIGMnpI8abHY14gsEJUdenraPige2pZZ5eHVQq9FZG56O8QuCknwDKTvGwJO9NcPwF0XQDbypkrcELC76pjFJNllnlmuA7H7mCzd4HRWBslXUrOzJhtQbEbSpG2aa7V4dG5x9ZcuKoULlVhACSywNUCRvgknIrL9iuvMgsoW1sFVAW1tHW8h1G3pDNy7G2DB1U1b4YGVUrpALOqsUuG2EMQ5hWVwpON+UbkV21LdYr23W601lgweh/P8A0rpn5A/un91vhSubOM4Y23KnEHYzInI3AP8AFdJ/IH90/ut8KVwZ8LIooooCiiigKKKKAqp/nBfZ+C/VD4DVsVUvzhrgXhuDJ2HFSfYhoKuW3de5Fu3ccpnSxgrOC6wuVAgqT6sHeDSnDHUboXUpJB7xge7UgqFaJMFxEZ+rMxUPs/0nfhrjNYuxqV1PPMhp2lcDaRUIdpwwZXWd3DEFSdQflWIUSAfYK1cprh36eWsvi1r+U3iu0EcHVcJuhYDnmtXBCQGDSFZVBXlESB51roFZLieOV4llhSNAJEBQANJhQTgVDuIpYnUgkkwCYHkPKueV27TOebSLduT098VtfBhLYUlUus6QpFxkAhmElQsErpLbzkE9RWsWraSNVxQOsZNZW12ogUKrqgE+qoYk8pGW6GBjy3Na6fF5XLqY64rMPAIU64kgQqEcrPJOpy2nHQ9DmCKyPG9ilDaa64Cvi53bar9pz/fochgzKJ0gkZjwrVrPaqAIWuBzgXAQoIVSGXu7gGpWJLSfyz4LbtpDdDlg4k/1NLOFiAJIIPtE+fWrcr3TXhcM+nMbvyzd7jX7u4tpGVX5bsQpdBp5oUxbjSzEHAMYwY1/tzs0KVcOhLyAgLFhDaRqJGn3Hp+VK4jtwkHS64PIGCnlhRzMBkwiiII36yT5xvaVshkQ22UkENcUBwcyBoIAGdvLet2zKcuUzkvCX2dbZFUaFBDgMouN3rSVaYEhRECY/kCs4OPfuxYVmADsCrLAPJ3WkK2FhF0l51LJ6Ca1q/2jaUAWbs8qH1VQBxGocpJIxuCJ8N6VY7YQGDcUAkOWUANqAOOo056748Mzc8FuNu2RJvKzWzGvW66QdcAWysByIKlgdvAxinb/AAl5XtMVdEOvQV5B/Q0SCWgL3gM+32Yi/wBsJcQhmVWbTqKRpOmYIU+qTOY6z+VYx70gDvFMbSTj8vCs77bzNu0ywuP6tNm4i7cU2e8cI2jh5hkVjpe6SWIxqAI9Yzkb1DVFNosXtgElILIWzfF2YBmNPUDfGK19kB/vX3/+KCg/Gnv/APFS9S/Jz+DndZrt7iENq3pYND3Y0nBBbUGgtIYz+EbD86zXycWrl65dtDuSGtMJ4giAYkBNRwcbgYrVuJuWTZtqhh11a2Lgq0nGkaZHtNMcG4tuG1ISDI5iIIyDgUwzyxy7odTqTLHXDc+H4Jrha2SrszBYtBRo1NszwAuQhOkxnAHXNdo+jF+3w9hrqm5bhmSFtG+XJYmLhUMI5dJjA1HGI0uz6RDS4uFDJVgBEMwLT3jQGzrcyOreGKdv+mNx7a22KFNRLIXOnTqnTbkE28YnNZ6t6ndjcLx6++ff7Md2GufLGelXE3G7oPct3RBKskFxLH6u48BmKwInYERGwvv5A/un91vhSud+1ntuxe2qJJ9VGJEAACBG5gk9JJgAYHRHyCEf+lYP/wCVvhSt157d3dWRRRRUQUUUUBRRRQFVL84n7Hw3/wC8/wDttRRQUNRRRUBRRRQFFFFAUUUUBRRRQFFFFAUUUUBRRRQFFFFAUUUUBXQvzfvuy5+of4Lde0UFm0UUVQUUUU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data:image/jpeg;base64,/9j/4AAQSkZJRgABAQAAAQABAAD/2wCEAAkGBhIREBUUERQWFRUWFhYZFhgVFxcaFxgXGBYVFxcXGBgZGyYeGxkjHBoYHy8iJCc1LSwsFx8xNTAqNSYrLSkBCQoKDgwOGg8PGiokHyQsLCwsLDQsMCwsLDQsLywsLy8sLCwpLCwsLCwtLCksLSwsLCwsLCwsLCosLCwsLCksLP/AABEIAOEA4QMBIgACEQEDEQH/xAAcAAABBAMBAAAAAAAAAAAAAAAAAgMEBwUGCAH/xABDEAACAQMCAwQFCwMDAwMFAAABAhEAAyESMQQiQQUTUWEGMoGRsgcIFCM0NVJxdIOhM0JysdHwYsHhFbPxFiRDc5L/xAAZAQEBAQEBAQAAAAAAAAAAAAAAAQIDBAX/xAAqEQEBAAIBAwIEBwEBAAAAAAAAAQIRIQMSMUHwIlFhgQQTMpGhweGxcf/aAAwDAQACEQMRAD8AvGiiigKqT5xCTwvCAYniYn80arbqp/nBfZ+C/VD4DQc/cRfdXZdRwxG/gYpv6W/4j76V2h/Vuf5t8RqPQPfS3/EffR9Lf8R99M0UD30t/wAR99H0t/xH30zRQPfS3/EffR9Lf8R99M0UD30t/wAR99H0t/xH30zSmQgAkHO3n0xQOfS3/EffT3Ei9bIFzWpKqwBkSrCVb8iMim7XAs1t7gK6UgGXUNJ2CqTqb2DpTtizaa1ca5dK3FC92gQtrkw0tMIFGfOmlMfS3/EffTtxrqqrMSA4JXO4Bgn349lRaWoEGSZxAj35oha8S5Maj769uX3BI1HBjBkY86aSJE7TmN48qHiTpmJMTvHSfOipFp3ZWOuNIBgtBMkDlB3OZx0k019Lf8R99eMV0iAdUmTOIxECPzpCqSYAknYCgc+lv+I++j6W/wCI++vbgQIsatctrBAiMaYzM7zjoKkdk9iXeKZlsrqKI1xsgQixqbJzEzAzV7d3URGHFv8AiPvrpf5CLhbsuTv3rfClczXrWliJBgxI2PmPKul/kD+6f3W+FKgsiiiigKKKKAooooCqn+cF9n4L9UPgNWxVT/OC+z8F+qHwGg587Q/q3P8ANviNR6kdof1bn+bfEaatpqIAiSQMkAZ8ScCgRRXpFCig9dCDBBB86TT/ABqRcYa+8jGoEkGBGJ6UxQFFKZCNxGx9hyKTQegVJVgJF0M0KQg1RpaZByDy5JjEzvT3AWkcgHlIklieWB5f8mn+ORAAxHMdQIB28G/7+ceVc+/4tPXj+Gt6X5m4xr2SApkcwkQQSMxkdKbBp2xfKEkRkEZE70PbUIpDAsSZWDKgRBJODOdvCujypBsNeFy6FRQgUsFwIwsgTkzUW28HIBwRnz614kSJ2nMbx1il8QgmVBCEnRPgDQecMDrWAGMiAdiZ2pNzcyIycUmigU7z7gPdUjh7othbiNFwNgFQQB45kH/mKi05xHENcYsxliZOAP4GBQJdixJMmTknqTnfxpYu6TNssOWD039YY6Unvjp0zyzMdJ2mnfoLjQWGkOCVZsAgef8AzegjzXTXyCfdP7rfClcy1018gn3T+63wpRFkUUUUBRRRQFFFFAVU/wA4L7PwX6ofAatiqn+cF9n4L9UPgNBz7x6nvbh6a2/1NR6n3OJ0cQxKq4FxiUedLczbgEGmeM4dQEKural1ECeQyQUM+Hj1kVQm9bBUMAANo1SZAyY3E01oMTGJiek/nS7MZBgSNyDggEgCPHb20jV06eHSop1wpuc0KsidOQB1IHWm0tzvIHUxSuI9c8unPqiceWc05cvOiG3q5WIZl8GEjM5DDaqIxNEUu3akSfVBAMbiZ6ew17cvGNIJ0AkgHxOJjxgCoh/s9mLhFMFyFnrkxj31P9JHK3WtwCvKykdBpiFz6v8A3qP6P2NV9cgaQTJ2kDE+UxUv0qs8yt0II3Y7HV/d4hwf+CuV13vXjllOjeffusNCwMmZMyMAYgg7nrSksEs2kg6QTOwgdRNIVBBOoAiIBmT+UCMeZpVyzCqdSnVOAciMc2MT0/Kuzyk3SxOppOokyep65otoWwPAn3CTXhcwBJgbDoJ3p7hVX1mhgpEpqIZpnYgdOtAgaRpI5juwIxg4EzmRT7LpnlRy6SIk6JMyADggDr0NIL8rlQoVmGJkrkkASZMARP8AvXqA6h3YdSF5vHM6iB4R0oGO5OnV0mNxvE7b08nDBWtm4RoaCdJBYJMEwDg74NKuWbX1hVzCx3YZeZ5OZgwoGTv4b5iJTwh43tOsLlTgEgTAOPyNeEOxCnUSBABnA3gTsOtKPBPLDSToEvGQo8SRgZxSb2snU8kt1OSfbRTVdNfIJ90/ut8KVzMBXTPyCfdP7rfClRFkUUUUBRRRQFFFFAVU/wA4L7PwX6ofAatiqn+cD9n4L9UPgNBQHGhe8uzM62jGPWMz4U2AU0kmVcZCsJgNlW/CZWc+RqRxvDqbh+sUarlwEQ0oA2C2Igz08MxUZrA0zrX1oAzqiJ1RER7etXQbY5xjOPKlXc80yTviIMn2edBUK0GGAPQ4I8jFSLVtdMltnX6rmDMp6hgNO0j24moGHtkHmkGAwmZM5HvpN24WYliSxJJJ3JO5PnUnSGR1VMqSxYsdQTC6Y23MzFIvahzXFJLrKlpEiY1Dx2I9lNrow7SZgD8tqcKMV9XCbkDMMcaj/pR3piNIEkNMZxIwfD/ak3b7MSWJJbc+NBnPR/hXTU+PVTIKmA5Y5hhBhDiQaO10JtHHqm02wHr246AbkDp76e7JULwk6ZLvdMyNkthdoPV5zH59Qo2yzvb05ewIERzC2HWJHWP53rz39W3rmu2Y++fca3bslmC7E+OP9aFQQ0tBGwiZM7T0pNy4WJLEknckyTQqEgnw39teh4yu95dOkbzqzq/LeI9lHD8QyMGQkMpkEdDSXjETtmfHr7KVgL0JIBnMrk48J/8AFFKYSQzOJYktgyudzj24qSvaN8a2V2CuvdsVGkFMHQYxGAYqFbSSAIyYyQB7ScCgyJH/AMYoFsgZ4tgwdtRE7Zk4A601FOd1yapG5ETzbAzHh/tXgunTp6TPt2ohKuQCJMHfz65pf0huXJ5fV8BmcD86W6IzcnKAonWRkgZiPPYUjuG06oOmYnpMTHuqqTqJJJyTvXTHyB/dP7rfClczpXTHyCfdP7rfClRFkUUUUBRRRQFFFFAVU/zgvs/Bfqh8Bq2Kqf5wX2fgv1Q+A0HP/GrN25nZ29vMaOJs21S2UuFmZSbi6YCHUQFBJ5pWDPnFe8dYYvdYA6VuEExgFmaAT0mD7q8VbaHJ1kaCAPUI3ZWOCD0x51qT5hs6NZjUFzp2LbHTOw3iayVoJGvii5LWfqDbKeupCIHnZRBHjgVjuMvh7jMqBAzEhFnSoJ9USSYG2aaEj2jqP9KmU9IsrJW+EJBmyXFltV5kb+xiAJMEDONW2R7YDQVJkyCAFInlyfW8jGI60Xrqk8gKjSAQTMnEnbYkTFIY6jsM+AgUodUXB6urC/2mYUjO2wz/ADSF4hhpE4UyoMEAmJwcdK8IZCRscgwfPIxvU7hezdfDvcB5kdF0+IeduszH/ImQkt8Mx6thVxixq9t27PnBiPCmVuRess20WiZ8MA/2+HkfbU/i+B1niCcGytsALGkldKsNz4TA6g43hi3wS3LthGMK9tQSoUfjGek4Ek1zuP18umWV3x6a1++mvdqcJ3V64n4XYZ8jj+Kj3LhYyTOAPYBAra+K9Hzev2iwKrdssxaRlrSsrQWP4lA8c7eOs2bmgzCtIYQwJiZEnaCNxnpXTHwzlObrw8B0QQVaV/OJkQZ615wyAsCwYqMtp3jrB6U1TyXNKmGYE4IGxX85zmjJFsrqGoErOQDBjwnxr03AGlRAkwDDQOk4g+6vLLEMCMmRGJz+R3ry4DJneTP59aAR4II6eOf4NP8A0XUoKEu3MXUKeUCMzsZnp4U2wJUELAXBIG5OcnxpKMy5EicSP9KIUtvW0Ip22mdhLH+CaPpL6Qmo6A2oLJ06ogmPGMTTlyyGzaVyFSXkTEGCcf25GT41Gqqca5JJgCeg2H5V0t8gf3T+63wpXMtdNfIH90/ut8KVEWRRRRQFFFFAUUUUBVT/ADgvs/Bfqh8Bq2Kqf5wX2fgv1Q+A0FBcSPrbgLFUNxpjOxP9s53/AJqMlqTvC/iIMDwmJ3p3jkJu3TGA7T5cxpS3iwFu3qGoqGXVh2nlMYHWqIzvJkADyEx/NOcQ5MAuWCiF3gDeADsJJ99Ktclxf7CpEzmGBnYj+DSu0bpuXGuFlYsx9VQk+ehQAoPgKm1M30QadDFpUFpWIbqu5kDx6+FLu2yVD5MmCdMKD0E7TGYpNw8q5B3wNx+eKfHGv3fcNcbuQ5fSpldenTqAmJjE+Famudoii5gjGYOwnE9d62bsCyv0Z5EuWDopaA62xLcvVgdsbahWsCtl4cFDwTFuUhvVMkHUQ0rqBBMjwn31nW28brltXYvEcPasXF4hQfpkd39YDcU6mgtAws/ij+01j+H7Ma1dZ+JV7dvhuVnXmGuDoUHYsWOCDgEGK1z0k41rl1Wffu1BmehYbE1mvSPti6/Bqj3AQy8O0KzEEBGEtJy05ztNatmUnDVw5s34/lm+zFfi7tm3acaES4yO10IFF2JQR6pkxoJzzGq142wUuMrRIYgxtIPTyra/RPjX+i3lQiUDvDdVKKGgTlpC4A/0ite7fuauJumIlyYO+c04k8fdjs7cZZfsxyrJA8fHH8mnIZ2CgEnCqAM+AAA3NNVJ7O4Rrt1URlVmOC7BFB3yxwPzqYzd0zaZVIaGlcwcZGc48qLqgMYOoSYOc53znNeTnOc58/bTli9pcMFVoOFYEr5Aic0+g8sLOC2kZOZiQDGB16e2kJBMEwPf/FeNvn/alXSuo6QQs4BMmPM+NRSZ8KU+nETtmfGTt5RH80XLkgCAIEYGTkmT4nP8UiaIK6a+QP7p/db4UrmUV018gf3T+63wpQWRRRRQFFFFAUUUUBVT/OC+z8F+qHwGrYqp/nBfZ+C/VD4DQc+cefrbn+bfEaatkTzAnB2MZ6dDTvaH9W5/m3xGmIoPQ0U9etgIh5ZOrZpbeOZf7fLxqPXtBIIPdA6BGs8+ZJgcm8Y39tJvmQp5RiIXG2JYeJ3otqSh5wADOkk5OBIGxOf9aZqhWqYwMfz+dboly0bfBiCzKjQ0iBPMNIxLhjEnGOorSRW8dlpbt8MjPCtctQrFQcElZHKd405xgjbNS+HXpSXLlH7YVUW2VUEkGS4tvMRMQuBMiPI771JvW/qjc0AiEiUtlB+ER5gkbTynAp3he0reYfVOgmQMZYEtpidK4B2HXECpbdr8OqHu+IuGAHg6QJaFcb6iwEDeSACSFEV58rZPL6GOON9P9Mdl3Lb2dLqEJkHQtpCcHbYzDTPgpzsK07t4j6RcjxyZmT1IMDBrbeK7WW439RWWCNBjmAfaWJInc5iQGHlqvpIB9JeAVyJ1bkwJOw3Of+5rrjdvL+IkniaYqivTXlbeQV6DFeUUHrNJk5JryiigWllmBIUkKJYgGAJiT4ZxSKct32UMAxAaAwBIDAGQCOuc03QeiumvkD+6f3W+FK5lFdNfIH90/ut8KUFkUUUUBRRRQFFFFAVU/wA4L7PwX6ofAatiqn+cF9n4L9UPgNBz52h/Vuf5t8Ro4bjrlsOEaBcXQ4xzKSDBnzANHaH9W5/m3xGo9N6BRRRQFFFFA9wtjW6oCAWIAJmJJjMAmstx6OiW7dwQbfeKR4EOQcTvjw8Kx3Zdstetgbl0AjeSwjqP9a2Dtrh21KLhAILM7FixGs6+bJmCSAYBNTK6mnfoT4tvfRpyEuyqkEDRqn+sJ0RBAYwW5TI8qwzLU5OMQIQgdtEOGVtMdCSI9bbPTbMzSTY7659X6zAHSYnI/wCnqT0jrXnu/V9HHLp/pnkzb4Jjba5/ahUHB648I8Nz1pPblhmu3LgA0jRq0gAAsuBHiYNZVuy3ThnmSCQZXK406TMxkMfOCCJBNNdr3NNq8hgsxsEgEkppBEGSSD+WM/lHXG6ef8RjucNZNO8Jw/eOqalXUQNTmFE9WPQU0a8ro+eXcSCRIMGJGx8x5UiiigKKKKAooooPRXTXyB/dP7rfClcyiumvkD+6f3W+FKCyKKKKAooooCiiigKqf5wX2fgv1Q+A1bFVP84L7PwX6ofAaDnztD+rc/zb4jUepHaH9W5/m3xGo9AU9wjIHU3AWSRqCmCR4A9KZooPW3xTz8FcC6yraZA1RiSCQJ8wD7qYrPW9R7NcZIF9TMKQBpiASNQnJwY5M5iXPo1NerG9jn/7i1t/UTeI9Yb6sR+dZj0gvsHuidJFx12aYgDSZkgkb6jOM5rE9ifabPX623tpn1x+Pl9+PGtl7U7MLXuJ7sNoQLcbXbCOC1rUSVE6FyYDHqs8xilluP3dOl6tW4Hi+7JaATGJ2kEEY67bHFPcFxTG/rJli0kxkkmTsPb7KSvZpb1SNjJLKBInxIiRAz19lZHsXgPrAoYFyG2hgORv/wCidgomaxbuai4YZSy30bR2b2ovEWXN3Suh7CgKJGjUJMFtUwvQSTAEAEHUr1n628QOR1ushOJUOdJAk9ViCTWd9H1S3w3FG4twm2yZQ2yoh11Ak5yFPqnmgDpU30wC2OFtPbDoXsm0Dq5XS4dbPB5lJIdCrfh8IrpJub+n9106t3Pv/UV4aKm9jWBc4i0jRDXEUztlgM5GPHNJ7TK96wVAgUkQDOxOZk1Hl1xtDoooogoop1eHJVmEQsTkTnbG59lA1RRRQeiumvkD+6f3W+FK5lFdNfIH90/ut8KUFkUUUUBRRRQFFFFAVU/zgvs/Bfqh8Bq2Kqf5wX2fgv1Q+A0HPnaH9W5/m3xGo9SO0P6tz/NviNNC2SCcQI6iczsNztQIooooCrQ7O4K3/wCisFXLKS2ZlhgETt7/APaq14RULgXCVXqVEnyx/wA9tWyt/uwltbiGUxbQWyWWGbbUSJQHIkAkbgnR26ePFprfhoPY/ZNxLnD3EYRc1MxBX6tVaGLSDpIGZjGOuKzNzjeKU8RpYAWiAfqllg7kCceRyeredS+zuK4a5cvWLICoCDaJjS6h1kXAxnuxlyA06ViT1a7Q7aXhLiWSneKApuFghYSpAVILCFGRnKkKYFc708bzfD19O3DiGr/F8RZtq/Ip1RdAS0WUkgqGUqIwI3gx0qdxPE31vXUZx3dvlVntW1PeNzWwdKkB5IJzG2Rg0q9wScNbbiHbXBYwQim6HYG3rUHUueZTuug+VQOAvfTVhhBUFSiKApOltDgExrPqLHU9BS4Yzj1dfzL5KtvxJFvvYAu3GtR3NsYtqFYqccwB8s5J61svp/2XZbgJGrXbULaXGnQpBM/9QGrHWfHfW7Pbw+lLaZRotuNJYDWHQEAkjYk4PQb7yTtF70nsXLbK8OwDKrWWFsqxDIDpGSjAiVmRsMyB06cwm48/WueWmheiXo/cPH2kIVgVV30srDuri8wJEgHSxkHIzUH02B+n3z3fdhnJVYgBdhHu981u/oi62eJe4zEAWVt8sXOSOuZULCqCRjEnesD8pFtLlxL9s8rDTzDS0gA+rv1IPgQduty/RqPPqy8tKooorgCiiigKKKKD0V018gf3T+63wpXMorpr5BPun91vhSgsiiiigKKKKAooooCqn+cF9n4L9UPgNWxVT/OC+z8F+qHwGg587Q/q3P8ANviNR6k8ahN5wBJ1tt/kajkUEjgeCN1goKgkgDUSJJMYgU1fslGKsIKkgg9CDBFZT0dsDW11isWV1gNPM2yKIG8+PhTHbtki8XjFz6xfyYzH5gyK128bXc19WPAqwP8A6evpxdpwly5btJbFwqApXQv1g3A5fGYPQ1oNq4VYMpggggjcEbGrK7JtPd4rhFDhTdsarmogLc0qWAeGhxIgDadhIat9PW+W+nLbwe4f0UucKV4lbN9luq0ZsnDkkA55XGD5RJjYY3tP0auXbhuXLPEQfDRgJymZJPT8z0mJrG8Lxd28WV7uhLcEyuoDIXCDEsSNXRus1Lvo44N7zXj31q6tkKpghQMPgAkj1Q24ECRsZl268X+Hpxw6nrYzd/gLnE8OLH0W/qQC2zKUJJXQ4kF4DBdIkYiOsCoPZnZF3hGu224a/rItzqKAgGe72YQGM+IjfaTg+Ka8tvVrGQGKhBhbm2QIAkSB0JkZNSuL711sObrFris7loIHdYEQJyoyDvicQak7NeKXDPfk8nAW0uNxFyzxCiWuKddvBV4JOJKhioOZzIPWn+x+zb2riLvckjUrYXUFbWLsN4DRkziB7Ki9j8TdXjbKk6gdLLyqCQw1qfUbInBgx0xSuzARwxZXZQeIVDk5QkEoSGEjrEScnAmnrufVfinyZrs7tRXW8mtTKO+lQAylSQsswUzHgx3G5JrS/Sbii6cOGDaltsGYsGDHUTIEYImNzMCsvY7SuXbpV2DAB8kAEgdSQQWJAyWJJEyck1hfSWNPDwFH1ZwFIPrESSfW238o8hZn3S+/WMdfC4zmfL+2Cooorm8gooooCiinbFrUYLBcEy0xgTGAcnYUDYrpr5A/un91vhSuZRXTXyB/dP7rfClBZFFFFAUUUUBRRRQFVP8AOC+z8F+qHwGrYqp/nBfZ+C/VD4DQUj2Zw6txblhIDtEMogliAYOSM9NvMVA7V4Mo5aIVmOmSCY3HWdiDnxrOdm9njvLrsCeZjK6GiHxKHPrQDnZo61O7c7Jt3kSHVHVILGBbPNssKWmJxcMzOTInfb8O2u2+NMp2P2PwY4E9/IulU0iCAWImQ0gSoZScxDZiOVPH2U+gXLQlxatu6QhJSWy2oEkA6ZM4GT/cJhcbbsFLIt3lEWrYf6yIc8jY2CgCYj+5tyaaVE7t7f0gcwKnVdkCcDAPMsZImJQYMCd3O43s+z0flY9ndrlpBqwuHKtxPAi2GjuFDbapKEMToA6ePQCcZOsW/RsFua/bAzJmfGIHWf4863I27Vm9wxW9qNu2F5C8uCudIZTG5Eb9TiIxhZvR0unljvKzhjOG7a4QHS1o5WGhFJ70MkAjVLKdLYxBYbxlsek6kKtxcMS18FN7gHK3rZM/lA8c1L4L0XCst8XlJD2yEOotLnlPq7Do2zEQBULi/R5WdiXiTcP5FJLAk+MH/Hr4UymXnh37p9T/AAnpFZ5O+TkY6bgW2M2gWKhcwYOnG0qfKnuN9IbD3AtlSbau4tqbYkWSXJHKesiQN4PlSLvYa3EtWg0FSqyoY5cEyBHkT/1kY0im+zeyEtOWDk8tyeVgVVYklgvLJlSQDpyMzNPi7e3Ua7sbNsn6Oekdhblp1RjfW4wHIP6QU6NL6gVYQBG0E+QqH2RxeuwASqh+NVi1ySo5h63LqK5P90eUxTvZ3ZdjheJW4tw3dDphVIUhkLFeYTqHq6fCTPSpHC9lJaZbd43Lam6t3SFbedkxB/sAaObURpGDXTGZakZzyl9/+sT6Prb+l3gxDHu7/dQuGuDKkAkQME52/kYP0isuLfDllIUo2gkEBgCJg7GD/wA2rYuw+zlXiWa4FuWtNza4QwMjA0iS84gjJnwrW/SC9KWBrZgEPKRAUkgmIOZ8fKueOOsd36/9jP4nKWXXzn/KwlKS2TMAmBJgTA8T5UmnLPEMk6GKyCpgkSp3BjofCsPAbooooCvandiWUa+neDUgILLJBZRuAVBMx4eFR+NshbjAbSYyDjoJHWK1rjYZFdNfIH90/ut8KVzKK6a+QP7p/db4UrIsiiiigKKKKAooooCqn+cF9n4L9UPgNWxVUfOB+z8F+qHwGgrDszi2tuDCuk3CAWwrAuoZiBykM2oA4kidxSiocAEhhy4IMHAC/WLEmEMaxIC4Gai9ntdD6kEhWaXtjnWHnmBEMqnP5xBBFZbjO1wzrd02hbVkTSurumIWCjWvW5oaSOjeBALvs1jrh9HHGXC5b5+XzYduJbhnblthrZDoLiISSXEj1YuCR0xAPQkU1d7TU3CYtZt6tlgOVkjC7zONwTvIpfa7wne92CGJGkryWwfV0tgqxZX5YiM9ZrXNVZztl2uN3OY2O12qg7ohbckObkqkAgnTA04nwM9IrJntYrxHB3EUK2lgRllAZQCArgqoAY4ydsxpA0kPWyXmW2OHdiysLcpCCC/1ZAJDA6YYmV2kbktFxyt8ls1qe/Jrsnglud4S2Mrtt1UnmHs88ZrGXuFfmwSiGC0GMnfwE4/it14axHCMhTTc1F3YCNSi26wu0xcWCunUSu5zOA9I3J05XadKXOWdiRaIlS2kNk/3D2dM+njjjOUx6luV+TAlqUtzzrPWOwGbhiQC08wKlYJ5AAJPmf56qAdfvWWQw28A7g75G1cLhlJutzqTfDIdit9ektAk7xAwYJkgRWy8Fx54RRMl+9tO2tQWRlcRpOoiAuOYE5IjMjV+xUU3MyTmIJTPQhhMH8xHjW0XbYK2gUBzoHVu8JQjBOkCTBKyRBPUE9+jdTi8sZ5csZ6O8WBxN0aUIdLw5lBichlxg9MePsOF7eI7vh4J9Q+OM/kKz/Zd1OH4/wCvsuEU3Ld4AB2nm1ldUAMIx4ATWM9IuEZhZW3bMJrSSFDEwtyCAd9JBk7z7BMd2a14/wAZ/E84/t/bWaKyNvsG8y6lWfVwMsAxIBKjIGMnpI8abHY14gsEJUdenraPige2pZZ5eHVQq9FZG56O8QuCknwDKTvGwJO9NcPwF0XQDbypkrcELC76pjFJNllnlmuA7H7mCzd4HRWBslXUrOzJhtQbEbSpG2aa7V4dG5x9ZcuKoULlVhACSywNUCRvgknIrL9iuvMgsoW1sFVAW1tHW8h1G3pDNy7G2DB1U1b4YGVUrpALOqsUuG2EMQ5hWVwpON+UbkV21LdYr23W601lgweh/P8A0rpn5A/un91vhSubOM4Y23KnEHYzInI3AP8AFdJ/IH90/ut8KVwZ8LIooooCiiigKKKKAqp/nBfZ+C/VD4DVsVUvzhrgXhuDJ2HFSfYhoKuW3de5Fu3ccpnSxgrOC6wuVAgqT6sHeDSnDHUboXUpJB7xge7UgqFaJMFxEZ+rMxUPs/0nfhrjNYuxqV1PPMhp2lcDaRUIdpwwZXWd3DEFSdQflWIUSAfYK1cprh36eWsvi1r+U3iu0EcHVcJuhYDnmtXBCQGDSFZVBXlESB51roFZLieOV4llhSNAJEBQANJhQTgVDuIpYnUgkkwCYHkPKueV27TOebSLduT098VtfBhLYUlUus6QpFxkAhmElQsErpLbzkE9RWsWraSNVxQOsZNZW12ogUKrqgE+qoYk8pGW6GBjy3Na6fF5XLqY64rMPAIU64kgQqEcrPJOpy2nHQ9DmCKyPG9ilDaa64Cvi53bar9pz/fochgzKJ0gkZjwrVrPaqAIWuBzgXAQoIVSGXu7gGpWJLSfyz4LbtpDdDlg4k/1NLOFiAJIIPtE+fWrcr3TXhcM+nMbvyzd7jX7u4tpGVX5bsQpdBp5oUxbjSzEHAMYwY1/tzs0KVcOhLyAgLFhDaRqJGn3Hp+VK4jtwkHS64PIGCnlhRzMBkwiiII36yT5xvaVshkQ22UkENcUBwcyBoIAGdvLet2zKcuUzkvCX2dbZFUaFBDgMouN3rSVaYEhRECY/kCs4OPfuxYVmADsCrLAPJ3WkK2FhF0l51LJ6Ca1q/2jaUAWbs8qH1VQBxGocpJIxuCJ8N6VY7YQGDcUAkOWUANqAOOo056748Mzc8FuNu2RJvKzWzGvW66QdcAWysByIKlgdvAxinb/AAl5XtMVdEOvQV5B/Q0SCWgL3gM+32Yi/wBsJcQhmVWbTqKRpOmYIU+qTOY6z+VYx70gDvFMbSTj8vCs77bzNu0ywuP6tNm4i7cU2e8cI2jh5hkVjpe6SWIxqAI9Yzkb1DVFNosXtgElILIWzfF2YBmNPUDfGK19kB/vX3/+KCg/Gnv/APFS9S/Jz+DndZrt7iENq3pYND3Y0nBBbUGgtIYz+EbD86zXycWrl65dtDuSGtMJ4giAYkBNRwcbgYrVuJuWTZtqhh11a2Lgq0nGkaZHtNMcG4tuG1ISDI5iIIyDgUwzyxy7odTqTLHXDc+H4Jrha2SrszBYtBRo1NszwAuQhOkxnAHXNdo+jF+3w9hrqm5bhmSFtG+XJYmLhUMI5dJjA1HGI0uz6RDS4uFDJVgBEMwLT3jQGzrcyOreGKdv+mNx7a22KFNRLIXOnTqnTbkE28YnNZ6t6ndjcLx6++ff7Md2GufLGelXE3G7oPct3RBKskFxLH6u48BmKwInYERGwvv5A/un91vhSud+1ntuxe2qJJ9VGJEAACBG5gk9JJgAYHRHyCEf+lYP/wCVvhSt157d3dWRRRRUQUUUUBRRRQFVL84n7Hw3/wC8/wDttRRQUNRRRUBRRRQFFFFAUUUUBRRRQFFFFAUUUUBRRRQFFFFAUUUUBXQvzfvuy5+of4Lde0UFm0UUVQUUUU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data:image/jpeg;base64,/9j/4AAQSkZJRgABAQAAAQABAAD/2wCEAAkGBhQSERUUExMUFRUVGRoYGRgXGBsYFxgcHBsZGBkeGyIgHzIeHB0jGxoiIC8hIycqLSwsFx8yNTAsNSYrLSkBCQoKDgwOGg8PGjQkHyQyKiwsLywsKikvLCw1MywwLCksLCkqLC8sLCwsLCwvLC0pLCwyLCosLCwpLCwyKiwsKv/AABEIAJYAyAMBIgACEQEDEQH/xAAbAAACAgMBAAAAAAAAAAAAAAAFBgMEAAECB//EAEAQAAIBAwMCBAQDBgQEBgMAAAECEQMSIQAEMSJBBRNRYQYycYFCkaEjUmKxwdEUcuHwBxUzghZTkqKy8SRD0v/EABsBAAMBAQEBAQAAAAAAAAAAAAMEBQIBBgAH/8QAMREAAQMCBAQEBQUBAQAAAAAAAQACEQMhBBIx8BNBUaFhcZHBgbHR4fEiIzIzQgUU/9oADAMBAAIRAxEAPwBL3o6/sNZQdhhTFxAn8xB/hzJHtre7+f8ALXNIwZgH68cf05+2r1EftN8gozzFQ+aZ9r41JNGsBUo1DaGQQyXGVuBAMqTgkSACMgkaN0Ph9fK/a1UqC2y5ckyLkYHm003bMyVAHN2kvw/aGqwBtCgi5iy04BkxPEwCeCYUngaffhjw9ht1biwTaJqSodqiEw1pW5iwIUN1hsA6RxLRTH6Sn8O4v1FkPopSCq9WmxK1PLSi63MzMcFgYYwEL2gKDCAACQWraeBkgu606lRjJvwoHcOQpkhpwFPygAwAVB+GbMrUNNWMU6huh2VlBaHXBBtCkOGaVAYDnl/pBe0QDHYDHb7R+QGky6SmoyhIXjnggA/65kmCXQJSmQIm42tPq0m0+moPA/hS4oKl6MZFRW6SQahCR+JVPlsG4kAdiZfNxQWqGW+OZMnGQIP4ZHYZz6c6q7aiwqBbFtW0SYutDAuT6yMgjg8wW1oV3BsArBptLsyrP8I0blVVAHaEWB3Z44xNoDAgZ5JM9brwCiFKxwZC5uJkEnkGo5n53bE4Gr1bxAKBm16s9xIUcGQDEiM9rieSJko1CCRcSZPSokjPcyQJ7ARHBYnkPEKJlSR4r4AXBim68n/8jpI9CoTrB9caS95tChIIAgx8wP6cj6HXq3i+3DCKgqYIAYVAs8ckWlfrcc6R/FCoJF1Y2k4qnzSpEYkm4flHGRp3D1TolK9MapbLdMZESY9SSAJ+gx7AH1OtA5JnpWSAc5zaPrOT/lJ13UUTjI9p+/Of5/XUR5+8x/LVEJCSqdZQvIk5kE/l9D/Ue+sfcm4MMgZwIGVVMexsGcc9tWn20sFPSRJIIDGQJaRcOynBMyY761ud5KZUBEVmkAXdZDEOQBesiQsYuI4OhuN96IrG/pMmOltStbZy83LmraJBODdhgoEYK4U8yYmBEzbFXBAco4JYLPOIlSDbBKkDAzbAAMaH+A+K09w7h6SsQzFUgiFLAAALFxAP4j2950c2+3JKgMs1JBLwATLBbf3T2Jn5xnsdCDwYKfp0s1itN4SzUmIVmURT8wSVDFiFPrBQeghl+uuK+yvBAyQvUGlaYNO4WkxhV6SAMMzZiBLF4ahFIEFgCApCNgyWBBXmDluYBiCpxqfxDZJ0NckGbkEgnOEMdiAOkHJGTnSxxWUwrLcA1wlKFajWVrRZUC4YlFYTAA9gQF6RIEkWydDha8khjyxkxwMzcxJAGen9YwZ3dJqZPSxW8k9RszIslREfaRxJg6p1VZC3U3zRaTa6sQcn0JGQBMxkETphlSdVOrUINkOpsZIVUT2hSpHPJJaI7gnXVfZNBflfUEADtn21eNM3Fj0KQTKgWwTIICzE9x3EEcgarPuSrfMEbuVTP3zBH6HR2uJ0U2owD+So09tPBk/ug5/UR/PWalr7RuQFYH90A/oO+ta+Mn/W/ULghtizfoVZ3Xzflrva7e8xMAcnn/7P9j6a53XzflrVKpE+np2PP6ZOiUp4TY6BKvI4hnqmTwvw5WEIGZbxJcwrQjB4VRc6qoPcXNao516l4PtURJE5YkFmMm4AzgkZjAxChQIAE+Y+FhiVpjFwUVHPrEtj91FcloyAYGCwPoOx3qsS6wwLBVgZtXLFmAliSxcjIhzAM3GTiHHMq1EAtso9/wCDq1cVadoZ/mAJ6wMEEA2uIuUMASLhIMg6M+GlFHzSWF04AM4LSFHUxEtIm4kek0KkMqhFU0/MFJWJjoKlSwIHd4SP4SZ1rbUnySbmQFKg/wDMxcrQQBcBie4jOMTrtdIThOZsFHK9ANhhIHuRPIgjhh2g++Mar76pbkZYSQLoOTBPUY7wDPMRnjWy3M8FTcTw0GFHWY5JGAVORPJ13UhgRiWUDiMERHrALGROCRESJIXSEECDdD7lUgtAER8pYQRcAlsSInEDOTHGr1HxSmFUICFb5Yp2ie+DGfY51h8NAgri0yASyiDkg59cg++dYlC2csxwGEdXsWX5Wx+IAEx6zrDcwK24tcqe98UAMkVFwSSEUEgTxwTjOCfcaUPHtuCLrkrJIKswUHPEVlkKxiIqQDAiNN+/CqMkxgDJbH4ec+wOciACeko2+W17hCuwuDJgMPoCc4gtTyADdT5huhcparYJb3ezg4me6kQw9yCcD7kd5gg6rRaLgcgiCOOGmP0zq5WWWu9xJWBE9zHSQw4ZYGYIzGqR/nq0y4upTiJsFxXChelTjue/MAxhQR2/U86o1qwLZVQo9pEjue5E9uw0R3yAIotMgAsTPLZAA7CIE8nPpqtuqKzWBEKgc45Ns4xmCB9snnQ6gBaQehRWznEeCzwfcrXuJZCS6qr2CmUEFmBj8GA3BPRA50U2zH/qhlGVkR+EyCFUZGRwMABY5MLvw/TUu4gSSrXAzCjnF0XcwfbvOjFeq3mLJhlZuoEyMAFeYJgAf9zeghLDMApAC2qqvqfuEnwTii02ABMrglmVbFXDIRE3sYm1Zi1mn11vVdapIloGKgYNdxdnAVz2ObhjAkEN8N05ZEZjSphShcLccFyYgyAVu4iCcSZOiv8AiVWkASMoOnBAgQwYzg5FRYkEFsjIC1anD4V7DVc7MxQDfIqVFJAA5kpzIKwD3zgqBGJE9qm9pWEX2PIBli0OACOhicqMAZlY9ANGa7By6iQpJJAIEkkutsz8wBOVMFe0G4QduAOOwaAYUmDYxnAaYxA4tkdj05SOJgzG+u4W620Cji1YBFzQwMcxEFgenAiZPSTodUCmYyPR5z9SMj7x99X6UoGUteBLBpE5/F1CQOx/CchiDqpWIBklrT7kR7DJ+09vXTjDCj1oIFo9EKqLaZH9x/Y6zV+tt1PBnuD3I9/3l9wbl7j0zRc46dklw3DQ91xufm1tKLETa1vdgCQPvEd9c7k9X5an8PeGnzDT9WUS0fYgx99apmKLT4BBcM1UjxKY9tQI6lDCRTDFP2iAMysWMdaGGIBK25ww40a8G8bVVR7qYKiq0EnyaNwBUxEjgShyTVAE5KrPns0OjA5AL4UkxEFcKWNs3AjsDq5/jUajUV6kG1qkMBa1qsQRlhMAxaSCQJiIMqq0lt/wq9ItzDpvunjb78CnRCt0sjsrNybWNVWUAEFFvA9pAlmIGr3mnzWyRcioYFwDguyN7kG9CJ6rqYOlKjvQPKjpTy1IBy9OmF/ZDHzSFqVmjBZlzAOimydanmIxtgUyCv4PmIt/iBIYEjssXWmJriQncgOiL7Pd3Wgg3QDKsXUjJRgfSOkVPb0iS6vDlboIS4qe8kdUdyItxgTHJGgO2ZIi43IL7ESTZUulDJwA4aACcIBzB1foeJyzMYAS4EE2tMDOYt9/wkQZxnGaLrJYSi43EzwPqeR9PXn/ANIHfVDc724woZSRAeRI5xnnKkjkG0jtoFuvEClQsKZa1u7LK8m4TgTE4AjHqY3u/EafmMpDyeogQQJCtJ4UHAaZOVOcmdteXLLmZVrxTx0DpqqsgGSJdSpkE4IvpkjJHUhB9MqPi9csDablBGCZIzAmOfQHHA4IjRbxTds4tlb1mAXKkn1gk/MO2e3cAhZfcFHDgYPZjOOGUnuPQ8wV7jVTC0puNd73ediKnI6fJV67wf4gCD98MD695/qZOoi8XN9hPA4H/wAZ/LW66gGBkDueT6z79vtrnzDKx24HMsTJP5x/6RqoBZIGxIXG4RuoE55Y82yACPrOCPaPXQ3xer+xqjvVIA9e7kn7tbH8R/dyTKErzg8/YAk/9oz9x66CeN1aYaGkKFZVAYBr5UqXkElSvIUA+nGlcU/LTPomsO3M8b3qqHhiWVMEdQsMT3hh/L/3aaXpyzJzcptEEZKB4j3k+8oR3jSxuvCXpFXKVQDDoalN0ETdy4hp4kT2Prpgp1rgtRIyLZXsRaZx3uOT79tAwj5GVM1m5TmVulVaFYT0MhDQxgG90uI46mH1+0G7/iwEUgkAgYuEhhd1SQeUjqGJaGJkgDdlVLPTQsfLIZVUiQhJJNoODLAExEwc41A9YmnkAloJ/wAxUjPb1I9OfQArmEuumqWIDGS2dL9kQ3gFMlhB7nBABuLEZkgBoIEYJwcAjtWVlWpZ0hgLhkdZBIMHHVGDxPoVOolrm6oQ0hSc+oEK84Ia5Bdif+l6jUQr+WxkSriGYfNHqYMEqT7T6wdZa2bDXfddfWAEnTd/dQOnUAuc4EwfYjEgkY9QRHsYqxEdQwflYcTgkH34kH2I9WlevJOBk9ux/eXvB/rBnB1rc1skkAnluwYHOfrMhh3Y/dkAgqY5zXAwfpvfmP3CARHHI9D2+x7HWa73lPy4jKMLlJ79j7SCIP0Gs0QCQlTY3+QWbj5vy0ybHbN5SkU2CEQL6zIW9wA6L7wFYkd9LO5PVoxtCCCzNce7szZ4lUC9TnjuBkCIglepPAZHhvkmKEcV077FT01IYCoaVMTIUgEgErkhOr1wfmmO+qnxRSShQqkVCWYWqLbT1mLg34gVB4UA4yeTfqMqxNMhIkg9AjvKJ09yoDlmmJOl74t8XNVfJaVVXVmmWklWgseWIv7n1hRdAScXHT47+afAa0X+G/kmP4X8QLbVOu1oM9F1qqppyuCe7A8HrAA500bROt7SSXpsjyLcKXl1AJIHeRdEGZ0n/Bu7Xym2wnzUYuxXCMAS6+Y0DoW6DIIyM8Ati0PLgozLJZywE0yYYsOBgxMHAsZmgGRJxLnNeRvfuq2FYypTEI54dW8tnYKACWIZQTAcBiMyQQeoAgyEMcxqetuGYqc9NyMYlxFoIRo6Vk/MJkxzGqNAdgIuMYJmzGUBEBgHUHqmc4gSQZWZVMG9f3QVJIQSAPmwY/eGOoZ0nxCRBRnUwDKrbpHW5igC5k0odSwMcWBp7liQBbwMA09+CflJwBarWOOnBtuMzI4uTMgidEq+yQl2AfJ4EAqyky0YiC0SCsSZHEj67pLKDbcoINTpVswysyw4t7Myi0yC5EAGovgpWo2Rol3xAh5+SREWB1P0tY/Mp/dYyDgGBIYnDA8/NwRkYP0kE/kPTRnxBagEVcLJCkxz+6WutqU2yJJlTzBBkE2CecSM8+kH37a9ThCHMsV5zFDK64XAWSBx7+mpHfLNjM2/cxI+0/edcrUt6iJtF0epGQPu0D7nUG3rl5lizDDEnJxIJ+oz7kHR3OHEy+CE0Hhz4rtX4kSByJIkEyRIyJ4n6ag8T37NUpimliUGvUUy5AaQwc3T+0DMTceAwHbRTw6hy5AIWBlgigtPJPJtBhVDMTkDp12PB7swHlJlKe6qDLyWlQoYXC0OByLYMXamY6owvDTy9991TwVCqaZcBY846b7JTbe7vzC1StVmJDEt5lQSeZ5Kk5PYHHuTq741EBZYZfxBywcKVUH0PEXd7RiZlirUbCbopdTAXipRIaAYAqqaV0kEi60CpJJBwD3tG0BWVZuYHoKPh1DE+mZWcjDe2lMK5ra7Y5pzFU3/APndm5d1UpU7GHIDLcMRMA2xPuOePfU1GvCEgXFWWRHINwP6dJ/z65YM7C25mBCgDLEtMAdybsD11z4jdTVVFpeol4MhlCAgh3jIAgY5mViRGrNR7GNl5Uikx5JyC2/dV1rgby1GHSreXxyT5lp/7RbHcz66IlwH9FOVHHS2R9gSRPb6TpNq+HsE80lsk2k4aZwfbIn7ffTJt92xUJUHWk/ccN+pmOxZvXAcNVa9xB391uuCxlvPfh9B5iffUwis0HCyB7jBX2DAzngiPrDTa9EdQcjg8+o+uJ+sD1zD4nXimZzi0cSZMRnEg/y1xsN5KLiVdVBH0ESPcHIP9CdNQ7OW+EpcFpAdEXje/oumrx0sOgm6PQxEqexjHvaJmBGa1uTcvqy89iR3P5wT6EmeZ1muhma+nxKIamS0AjyCzdfN+WingtZFyfwwWdsqv7oRfxOTJk8AEi2LwK3Z6vy11tdyVYEGIkj2OMjtdgQTwQD218GZ6AHgEEPyVifFNFVmZoEC38DkFaaiAWeFMuZiO0gLcWACl474A9Tc1HJUBpgu6hjaB2LCAfuBkCY0zbWohAVCFVJckDsoJZiRxZMooPMkgTGoLdutd2dKjSIIS3oQW0s8C8FMdhOZyBGfLDEb3uVZbDxMql8OeE1KDXlZRgowyulwIAAYErdgtmQVBEevoOx24UEkOTTLFEQA07VUqQtwLKXIEkk4cSQTpS2Phvl3+VURjV84gCJYU/KqJcOzdQhe935tO03L+YikFxTrVAGJuJtebSO4ciY9e+RpPG/qhw3u6dwJDAWne7K0CqBajSA7KMA2U3PILEwVuuEwy5iCI1cRg9ILcUdDUUyZkiFkHueCM5JzPU2o9oWLlHe9KjFQpYhlmbeSeWW7BHzMeCAOdlbVUFzbVW75zFoGIAGemorCScG8EEQNSlRJCsVtwz//ALIIKhX5a/iHUjOSMG1paBmBoZvN0agMKPOJuVza1MkAi5CD0yCUOZ4ktxrjegsAEaKg/ZhWyJCn9k84PQQFJwwNpJ/ZsA9NiThcxLBzdnsyliCRjBLFhAksRo9JhImd+OylasAxvfoqm/KQSEpqfWSzfZlcgr7NnjkCdDkqT/v/AH20V8U3LWkM7Ge7KVtJ5EySAY7yD950DpPr1f8Az5NOSvM46BUhXiSEIAQE/iYTExaYngEf/LQap4qTXW5Fp5ebUbA6mCtMCMhJnHlM0Gcsuyoo9KXuMNaBcQuROQInmIJMwIA787T4bfbVa1VfJRmDoklnKKW9MrJUWwAcEjUepVe3EODjz/HZWBSYcOwtHL89/b43/Adx5aMSFgRD3Irh3YoqJcCVLkJLqpIFLRHf19yWa56K2Nc0mtUZCwKiS1aQ0dM2qYEYlgUPx3dW0mRQpcFFIiQAZMhpwDKie9wHvol/4w8yotira9trhJNMEE+hIgECLpzHE6DjnTVLmXB+iYwBLaQY8xH1KZqFfcUhLFTTCrK0ZDWn5OhqjU2SSekqoioQCIUaD7zwgMlR6VV5BJNJ6XkSIUKq9ZV1piJElhchiBqN/GxXBHQqp5ZLgGSSbGjHUSfsMxkag8fpN5WyawkO1RODgu9KCCXt4BBIURdmeQtRqOFQTyumsQ1rqJvKp7e5haAWaBTpgSCKlR7hx+LJwxj7wNBt3uDTrVFdhDeSOcCmaYZI/hDESBidP2z8EMFmcNUIAJXpwJByZuJlpkR0xGNVPG9nTr1qXmUVV6cngQxmFUdrME2+x01VxLahgefv85SVGhLIJgj8esQl7e7amXgkWU1CggMZgZIgQZ4njnMHUFPYfNVBBLGGIMgDsgPcwBjsASYnTszg8RJIEYyWiPwRz3j/AEAeIhWfHECIAGYnsADcnsJKgEYzr/n089Von+N/Q+513Isezh0ietvX6BLHiwLeWoEy8n7R/v6xqt4Q4NBc5BKkfqI9oOrXiIF1szEiVzaS3S2O0KDmMuMcnVDwj8YiODEERIEc54/PnVqlVzYo/Eb9FHfSy4cA+e/VEXqcMD1Dn39D+WD/AK6zXLLrNVDSHMJMVXcipd6OrtwPt9f999Qg6seIKb/lOIzBiCJ547N+R1WGg4f+pvku1v5lFPDN0ExcFvZVuIMLFzAsR2B6o5mmuo9zuadWSKdRCtxk1AL1rViLGBXpEOMzMKeYB0F8QIPQ1VkVgOkKWkgzOPb+WoKm6DX3btiasCp0NkAQPr29NSsUM1Qqhh3FrBCbvCfF6ZIa2rTqBQxzIaUpq4URIIC4BkQTnkaZmqhPKvEMHSsQFExUNYSMQbVYdjhPaR5ns92LkI3TXgLTX9m0hQwIH1A4Gfrr0r4h3impt8E200viVBNxEqBwoBIETEfTS76WdgA5fdM0q2R5J5os5p+dVolzDArKSGDM61FK5x0sOo90EY52fESzF1tVncMyjI8xUioykiIZbagmJKgMJ4XNvvWLLaeq0LngsEZBIGAYUnEcYJtOt7jxqahaMdLzBACkFLSPa9vzGcAhMYJ05Qm3YttnFEPEN4C0xIGQsw1vJW/vaJtYxhYMhZ0PqOpd6gJUzOOh+xLJ2kzJQ/NdrW78QMFltYpIyJBWQPswIkHuAOZbQiv4iHQiIjgZgjmM9wSSCcwYzOHcNg3Eaee9872spiMW0HXy3vy6y765CMqykcjAIIkGBxI4I7gg5ECknOJ/rqO88H3+05OrnhIXz6V6F1LqCoZlJkwIK9QzHH076uhnCpk8wo2bi1B0KObbwh6Umo6U2p1U6DUplaoHUVmCVbIP8MC6JwU/5V5tIVUaiKbiVL1WViASJICG0gz3wdc+OVykfsdihIGGo06hE3iCXunqUZnMsOQI6cH/AA7M9MkKGLkNSpooJZsBRAFrDgDMz7+IrVOM8vOp+C9nTw4ptDTYD4+yWPhbwZH8UrXmgnkpBks4Y9AmmFUXETwRiRHGHE+DkJaK5CHlBtEAPMzfWHsO0SIAzpG/4ceLPV3zTYTUpbmpgAtc1jkHuY8sQCOAYEHXsdB284MpgSoAEDp6bscxJEwPTW3jKY8lmkQWkjx3puEvUPCegK9cOgIxU29oUcYZXYKODJBi0HSF8U+IhNpSUKiVfMUBkmDa10i4mUPIKgfkSNeq7mm9tQtJuHLBWJ61gjuCAY7R/Ly/Z+L090o2ar+0a9qTkdCqt4YuGLMYW8gDkPAIPVrjG3W6job1lO3g3hNJ6NJmq7gtWprUBuVAAwU8KsDJAgzxrz7e+Ph91UpqW/Z1RTDsAG6WYH5R1k5gADknXpW38KenRp00d7ERUH7ICoQqgckgDiYPr66898W+FalDcK1NWms3mA2Wt5khiOTBkhgLsAj1GtNAZJCC6bRZX/EfDapjy9zRIY5UUnZqeMMGXm3Exx7xoXWiQiVVqFYBZZB5JWQcgiD9gNei7/4kLFoSsmJAJe5TIAk3jJJERGD7ZTPFvFau4qhS9y0yVV6nXJcdIEtdlOrLASvcqdM4PECjUzDoft3hCxdDjU4PUffn0lKu7pnzHN4HlsqlAx6uoCAIkQ3bvkY7hfDIWtAaQy+8EmPacZyff1001/Dk3DlPOreabmNtMWgkXEEhZuYKGtmOBzpZpEecSGIANxDRMY7DvxjsPWNMYeqGVA7oR6JGvTJbHWfVFCus1Mi3AHIkTnW9e0DJEheZzRYqPximwrCL7TE2zaeknP5Afb8qoOmT/l1arvAlADzIUpxIIBPcQfoZGeNWd7vd/tad25pbeqGlbKlFGDACSZpxbBAEGD1SJgx56jWhoAE2E3VKqwEyTHIJC8TSXXI47kD9711VXbD+H7Mn99FPEN9TdwVoGkIi0OXUHI6SwuAzwS319KVRgpHOeJESASMdjkRPsdCqHM4uCKwkNDUT8A8I8ysgUglmAglQZxEZjn3zr0P4u+HK1DFQiCvQ09IiSwHeSWP0A99IXgXiBpurSQFIMAcxnMZ7abPFvjBt0BdUZujEj+Ek4j+Ekf66HSLp1EL55GXxQkkXYlQbIj8JhoI7iDmPr7RtWcFiRBIImOlpMkenzdxgyPWda21ZKtUC7uJxAkXEj05gj6/mX8UA8tVGJBHInGLcZC/XnH2bdWaCGi64yi5zS42S+XjKkjtGZHeJ7j+2otbZsyedbNW43QBOYGqbQpriCJVrwrampXpUwLi9RFj1lgD+kz7Tol4R4cz1qoAjywzEH+FwSv1gHH8Ojv8Aws8KLbg17SwpdCDAl3BnJ/dpgn/vXROrSXbl9yFUkgFgWALE0zSQKCMyWLH/ACHjEzsVicri0dB6/hUcLh5aHFLHj4DVTTF7YI6FmC5Z1bntcTnvHro8HaxW8lyFplFRaEloKqF6jDOZkDKwGk6oeI06SKhDtQdigZ6VZhcygC1T13nPFMYnqZQINzf1aS+atTdVJoqGqftKptVsLNo6iTiFk+sa8s2hlid9l6d+JzTG+6W/hj4T3e13ibiodvtSGJNOpXpAKjT0qAxeMxbHcemvRaVHceYrh9iGUWj/AKzTLU2nCj/yxgYz7aSP/DVIb6jbWqUZKlKtJbi9xVRl8rDNEC75h6wHnZPe1NRv94S9R6YtG3AlACZingZHvnRXNkyPdAa6GkG3p9F1v/8AE+SVFbZqwRlDhqiWzkt1KRj7RPtrzTwvwcUN0u4pV6ZanIADsaWRFpZWutjEgke5417EvgvmqabbvdMpmf2iBiA1pyqAxOMR6aG1vgXw8J1LUsRrAFqtThi0GLCv4jPOdbbTKG6oN/hLT/EVRnEf4EXWiHq1Cwa4/M4K3LBi3jn10Xk7bc06lRaNVjIYUiPNJgA1GUEggRlhAExHcKfxJQp7PxMKlWpSpUik3NVrgEqDMO8kyTEERHB7FvGN0vmJWrbosKVTy4VChluvlnOOgggAT2xoLmwiNOYX3veiYPijfmqoUgWnqUgEgyO59xn/ALc9tef+YtJheoH7VO6rFqupbMZFy8SIbPYht8c2dwp+W3SZKhB8xEmek/KRAI78gjOkj4jrJLM9NCCIuCISoIJBAIkgzzPTA541yL3RAcrbckArg096dyDTVUNo62uEoFH84gnSpRpy3SRJEDMGQsHJxn39dFvGXAuE1CD1AGIHaR2+8esdyQ9N2VoYsBwRMYInvxP9dOMFlPqOkp3o0ehSOLV/kNZq58O0jV2wdiJkgCIgL08euNZr9CoOa+m0joF4uq8tqOaeRWvGKhp7jBIMLwY7al3PiLMlpM6t/GvhVRdy0UahBWnbAJ5E5x2HP0Ol2rVYco4+oOvK4b+sHqAquIjiEdCVRrUoOh3iJudT7GTpi8I2i16iozWFmiWNqgYyTHGofF/AUSqyXM9hK3IQVb3BC59taNAxK4yu1r7pfIj8j/I6Z/gjairuaVMqp8wRDTHHEgi2RKzn5oCmdDKPhdK7q8wiDy4XnEiFzH5e+qux3dTb1CFZkZFGSIMSGTF0HIU9xGc6UqMsn6TgYKfX29E7qsaNMLTBYCGDrADSASOqW4n1Hca53LhlIB6kJEkERME+ogH6frqh8GPUeq+3tBaoss7N0pZeZJA4JaSeRaNU/EN3Uos9JwAyhGAEkQQSGGTyGBHrOlWuylP2LVFXpEtAyTgR66m2/hzealMgZtPMi3mcdo1W2Dl6ic23AEiMdh7dj+R03UNmEalVUkioEUEwICnMQeeD9FOrtGvmoyodWlFbKms7nb7RHSnUNFUZi6B1W2Yz1C7sAWnsY76XNx4uA4NGoAgXpHSyMMGRbB+4b8R1J8S7wP5yMSvmCBfbdFlpOWIPcjv0tzOlvdv5SbNHdiUCADESFxAHOJjibj315gucTMr0Yyi0Ix4gu3aoKtZQyhkRUt6KdMBfmWeoST0CF6sluCc3G/2RvlNqWKgVHeixuXkXkA8QszIkDjkKFOlTr0AUUi8GqJJILyfLLDuFHA4EyPXQ3wOi1au9OtdY9P5BdabIxC8ZYn3nk64QZCICIK9Cobqk9WlC0OlOmwBjAYFZg4tC2xOZOBGXTY+JAE9CwG5WmFmfTPMx+mvIdt4Qu0ppVVGChiHgEuF6G6Qf3WFwAiSTntr0/wAMCqqEXtcZEcYEzk9IMfrrMOBstjI5qP0fGKLEhWEgwRaZk/bvP31V3vjAUkpJC5YwoC/1M/loJ8MUKVSvXfy6htdkBKuqyjFDkiCSxaOSAJMamq7Vw0qtQXscHpEBDgrMEYx2BjRC6oQhBtIOt3Sb8Q7hX3z1npoRKG1x5olVgqVAy3HbH30J+KvFxWiiUgGqWLKkGRdySvJwbjxjTanwghAPlsJg9wQQGwJI7tafbPbWbfwJlLW0gQApS9qY7kESXBx/EAIxk6wGki60XNFgqVCqDZCIq01TpABUEC7kAdTSRbPVaY0veN+L0TQZ7V8swOoXNDLyB2bqkHgYMHRGn8JlEqCr0iqQAnm0iuGNgMVIHchj8pI+ml9fhAPtmKvt2rQQpO5owDPtUKyBHrroZzXHVtQl7xkU6guXny2UAGQXKq2BEgQbhJPzDiNc+MLTavNMYlUYK5i8Ksk3fvQcH906P1vgynTSiGbaIZXznbdU1DdJJCksQciOkAjUrfDW0poKpp0WBzP+LpOCYPYPkmMBSfTOjtOXTklHGdVaofHwfZ0aHlIhpXK1otugnOQRnk55J1mg3h9Lyqkih5lO54CtTqiGVwDEmbSRA5x27Zr1eFxjOGIAnU35nVQK2DBeSvVqO9/xlOlWSMMoaSwm0MrW+8wROt11t5RGH+cgxxmRpO/4h78bXfPSpEUqYSmQiwFkrJMeulpfH55aY1FovqsYANITVbB0Kjy4i8r0vdbLa1BFTbBonIqEQSO0CQYj9NCtz4TsycCujCCGWuSQVFqkSDwMDGlKh4wpyQD9Sf76sUt/Q706X5nj89ENd41BPx+6yMDT0BjfkrP/ACHyySlZDattO82kZnqhJ5nIk/TQHcfDjUU6q4LVGDRTKKlO1r2zUgS8ixZkssGdMFGptWyVoD6t/QnU1V9qUKlaFszAt5iBwbgYPbStfEF/+U3RocO0oL4B43U2e7uoUq+4rMT0u1txW5TKrSkxN3OCASORqj4nXBqFn2zBiELK71RhQbYCosASRjnsBzo9TXZ074p0Wv8AmvDPOZgXGVE9gQDA9BqCo+zItKLb+6CVgegMyB7cD0mZWzuGgKPlCFbXxULFuz2wAIbrWvUBMMJN9aGMMeRyfaAeqfFawgWhSUJlLdsOkgQCA1QxjEx6aqVl2JiKRSMdFUyfqWDSfePy1dPg2xZRwAwD/ODaFi5flzJnHfX2Zx6rmVVd18cs5yuBDAna0ZBBxBzP1yNUN58VV6zDy9wlBQAeugrMQfltspNEAdypyMGNXtv4NsXUscdUHI5aApHSDC51lLwXZ+Y1K8YC5MGSvzmeDOdZWrqruP8AiI6VqUPXVBdcAUUMSMzBEQf5/TUS/G7o9Su1XdOrDoF4hcdcdXBaJI/LVjxH4e2rNTNOraxLOsAQAQAF5ERn9Nb/AORbarTpK24GWcZFq5Kk4u4x665mWoUFf4tq7ik1Jnqq5j5a0hYF0nqkCR6d5E6vJ8TXeXL7gkRgVGIc2yfUnjv76723gFBNxScV0BtYMLbJIuAJhzGDGrVPwqgGpDzkRokqCbZFwU/PiQfXsNYc5dDUP8P8dXzKlVixD2hQCxIC4JMicz39NS7fxpSaqVBJYejhYiIIIBGP1GsbwKkKKgV6VxZ+og3ASsDk599Tt8O0lasweixFltxYgcgzmTIMd+dBk9VuFQ23xGlPbooCq1v4kaI+y8x+U614V4yFrl6hUsREWm75hByoFs9h6iNX6nwwAK606tDgR1cCRIBt/wBnUPhnwzVWq5eptnDU2CL5hxI79PBGDnufbXCB1XZKj3/xZQDlmd7SygLZOA3VPVBiZ7TOgdHxqlToVKQapczFlK0woAJx+OcAevpzo9ufAayUkFCpt6bkFXcVVm0NhZJACnE88cap+IfDdSn5bBKBioFcCvSCtTA9PM+scHHGisIjVYdKE+NeNU3oKhFS7uzAcgRIhokz6fQDVLf+LU6u2p0FFS5IM2TIEz+KeP8AffTJuvhL9og8yiZLM5FVRcD8i/QrHf1kjGqy+AMtdIRElXvAq0ljpYLANQxye5Ge06K0+KxdJqUEnpaTnlI9D2J1mrVP4e3M/wDTxIzfTmAf8366zXSuGU7f8S6hq+Iu0LlKYFwk4TSi9JgeE+w+2tazVagf22+QS7hcrughIkW/ef76npqT6eus1mtOK+AVqnUI4Cn2K/7/AKasPLR0J9e/8jrNZoRWgoz4exz0ge3/ANa5Xw5+xX2/11vWaEVqFh8Nacsv5TrDsPf9NZrNZldhcnZ/xf8AtH99b/wo9T+n9tZrNcXV0Np7n8x//Ot/4M+p/wDV/prWs1mFpbXaH1/U66/wx9R+v99ZrNYhdXJ2IOTrR2K9wD+Ws1muwuLa7NBwoH2H9tdBB+6NZrNcLQvl1A/dX8tZfHYfkNZrNcyhfLav24+2prIGWP8Av76zWa1lErJKiauP4j+n9db1ms0QMaeSySv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0" name="Picture 2" descr="http://povtoriashki.ru/webroot/delivery/images/novosti/ru/13.09_ded_moro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857364"/>
            <a:ext cx="6000792" cy="45720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071546"/>
            <a:ext cx="7858179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 НОВЫМ </a:t>
            </a:r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2017</a:t>
            </a:r>
            <a:endParaRPr lang="ru-RU" sz="96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ГОДОМ!</a:t>
            </a:r>
          </a:p>
        </p:txBody>
      </p:sp>
      <p:pic>
        <p:nvPicPr>
          <p:cNvPr id="3" name="Nov_go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8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1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1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1000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1000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animRot by="-21600000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214290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БРАЗИЛИЯ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7410" name="Picture 2" descr="http://t0.gstatic.com/images?q=tbn:ANd9GcQ6GjWm7xV6ry0OjEnB9xqHWKHhMchrmMo56-Yf0Wm66E7jVAwM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85926"/>
            <a:ext cx="3071834" cy="44291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7412" name="Picture 4" descr="http://t0.gstatic.com/images?q=tbn:ANd9GcRbqK9c1bi-56HF40LL27osrX1kB1jt_ONO6l_whsOEn4mhe2n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785926"/>
            <a:ext cx="3000396" cy="44291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214290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БРАЗИЛИЯ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8434" name="Picture 2" descr="http://t0.gstatic.com/images?q=tbn:ANd9GcRMUaiSA4OnPd9T-iQMIOzEAY0gEbb0B6ZYeLXR89TWyay3DfSH-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3857652" cy="31432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2" descr="http://t1.gstatic.com/images?q=tbn:ANd9GcTulMRiNHSQKNlJJZ-bFgk_18oYMVrCNk9NPeOuPrEUV2MCIwSxd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071678"/>
            <a:ext cx="4000528" cy="32147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0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БИРМА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9458" name="Picture 2" descr="http://t1.gstatic.com/images?q=tbn:ANd9GcSCRNLsw0raNLlit6GQUThmDxhmw9pBGW9rjI8h2iZElCkG51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340768"/>
            <a:ext cx="5286412" cy="5231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Birm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7  0.075 -0.08267  0.125 -0.08267  C 0.175 -0.08267  0.22 -0.05067  0.25 0  C 0.22 0.05067  0.175 0.08267  0.125 0.08267  C 0.075 0.08267  0.03 0.05067  0 0  Z" pathEditMode="relative" ptsTypes="">
                                      <p:cBhvr>
                                        <p:cTn id="8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6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43200000">
                                      <p:cBhvr>
                                        <p:cTn id="10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214290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БИРМА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0482" name="Picture 2" descr="http://t2.gstatic.com/images?q=tbn:ANd9GcSh4l2Lk7eb4M4DQwy6-1oKwnq3W9NZJmFBC9vSclP0xBgt4Hsyc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857364"/>
            <a:ext cx="2786082" cy="435771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0" name="Picture 20" descr="http://photo.fabrikaglamura.ru/photo/1/87/gd/688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857364"/>
            <a:ext cx="4857784" cy="435771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АВСТРАЛИЯ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8" name="Picture 4" descr="http://ta-sirius.ru/images/globus_australi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484784"/>
            <a:ext cx="5000660" cy="5016050"/>
          </a:xfrm>
          <a:prstGeom prst="rect">
            <a:avLst/>
          </a:prstGeom>
          <a:noFill/>
        </p:spPr>
      </p:pic>
      <p:pic>
        <p:nvPicPr>
          <p:cNvPr id="15" name="Avstral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6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7  0.075 -0.08267  0.125 -0.08267  C 0.175 -0.08267  0.22 -0.05067  0.25 0  C 0.22 0.05067  0.175 0.08267  0.125 0.08267  C 0.075 0.08267  0.03 0.05067  0 0  Z" pathEditMode="relative" ptsTypes="">
                                      <p:cBhvr>
                                        <p:cTn id="8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5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43200000">
                                      <p:cBhvr>
                                        <p:cTn id="10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АВСТРАЛИЯ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0" name="Picture 2" descr="http://www.touringo.ru/system/images/4137/post/Australia%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00240"/>
            <a:ext cx="5143536" cy="39290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071678"/>
            <a:ext cx="3071834" cy="38576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0"/>
            <a:ext cx="778674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АНГЛИЯ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84" name="AutoShape 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AutoShape 16" descr="data:image/jpeg;base64,/9j/4AAQSkZJRgABAQAAAQABAAD/2wCEAAkGBhQSERUUExQWFBUVGBkZGBgYFhgcGxodGBgXGBocGBwZHCYeHB4kGhoYHy8gIycpLCwsGB4xNTAqNSYrLCkBCQoKDgwOGg8PGi8kHyQsLywsKiwsLC8sLSosLCwsLCwsLCwsLCwsLCwsLCwsLCwsLCwsLCwsLCwsLCwsLCwsLP/AABEIAPcAzAMBIgACEQEDEQH/xAAbAAACAwEBAQAAAAAAAAAAAAAEBQIDBgAHAf/EAEEQAAECBAQDBQYEBQMDBQEAAAECEQADITEEBRJBUWFxBhMigZEyobHB0fBCUuHxFCNicpIVgsIzorIWJEOT4gf/xAAaAQADAQEBAQAAAAAAAAAAAAACAwQBBQAG/8QALxEAAgICAgECAwcFAQEAAAAAAQIAEQMhEjFBBCITUaEFMmFxgcHRFJGx4fBC8f/aAAwDAQACEQMRAD8AxyKHzi7UYhMQ0XIFI6eMxTQlAdLxKXLJUBZ4okTylXLnGhllJGoCpHCHEm6iyaFyhtI0jaD8LIDAwPIkhS2MMJYpDL8fKS3e/nCZb8IIBigJ+FYtTAgkjkZQgHiESoPkIgSQIZ4WXHI9VkJNS/GoAuE4fDvB0vDiB8ahXdK7uiwklPVuceaz+2U90pM0rSp9YCfEk1ADgcQacw8LVQnYuTtkLNxnpAzOX3xlWUAPMtq+DV4uIKmYcGPPcDJJlEFI1UUSR4gWoaHhp9RxLMsjztcoAKUVAFlJOzsHGwrttClzqxphGnGe1PU0U/DNAE+RD4soOKghx5wsxMq8MIOJtQkbmKMSTUwOrekHT5cBzUx1sZ5pJnWjBF1hRjkNUQ5XAeKlhq1isG1uQsKMzmY1SDwMBycKouQHa8PUIDnhwMCYien2ZdBu0A1k6jcbALUpkCnSIrrBKJRApEJlBBwCb3AlGKJIcbXi+dSsCplPE7HcoRdS6alweRirDKrE148TBSjbRRKLGJcRj2ENmorBeHzTSACOUVFOoAxXNlRdVi5OT/5M0GGncGIMH7wrwc3whoOkzNjHkBJuTPQNQyUouINwuGKnZqbVJ9BAKDSkXyJxCmCSovRkvWhb4mFsONnqV4QX0IykSSSw9GI+Ihpg4XrmFKtOonSALnYCC8NMjjeo025eotY5RaPGc3WlM5YKQkpV4yAyixSD7Lk16vXdo9ilTI8x/wD6UqQMbKCSdZH80JZksUlCi4YltRavsg7QZAyBdxOI8SdR5lmTiYhCnqsUGsvQAEUJApcB/dGazNSpc5YLg6kpIL/1MQagggOC9eRBEN8vyqQAuWZyiJqE6iEJSHSQzsNL6XBKrgtA+LyuQjF4aWuaSNQdTJQlvGQjSkNVRTd/aPkeb0qBdansbsG909Dy1+4lvfQPhFOLvBi1wuxEyE5mHU9iG7i3EiAVwViVxXgpR1EkkmpSA34RdiKkHbpF+FuKdT2UWYBMELcXMckQxxKwKJPrflC5aI6aC1B8Tm5bBqBYiWyDzgOTIYQyxMwANAieceHZMC9VIzDtFBlEmC5MkqLm0SmrCaCJny+BKUx+TBF4cMxuN9oWFLbwdPmkhoCIhIUmP5ARQhWk1gtNawPPkl3gnDKidWoxxEaYFVIO/h3DxThJGoOBDGXLaKly1uTOlyODRtBsuIS5UXKlsHipWH3h1JHQy6VMaL8LjxKmjUSyg4biKHbg1oFlRZPwypgASSFAuDqID/1cv3hfqW4IWFD843B8jGiJrkk3Jq9weB+PmIPkrijJ50mdLAZliiuIIvyiOLkulaUqUkpLEggnjZrEEWL14xyPVDigZpdizDqX4jNljwy0E8VkOA72ANTbcX3rGHRkww/fqmhc6bNlOJi16jLdWks9va24Q0zjtD3eFMpKCFgEBQ9lrBQP2eIeGOAw0nGYdBPtiUtI8RBBpwN3EHiwqcXxEN2ILPvY1F+QZfOQlPjlLQn2VTAsrTyoWUetfjFE/DyFYhcudqWiYCe8Y6krAACkEVQ2nalA+zsZGCUke04SGejAGgCgaEXADR9l5EVgzStSigBLABlMWINQwesZ8bJkpaH8wgq3tv8AUv7NZisSkySTO0BgvVqUoUYq9QPSGhxQUnULHiCLEg0NbgwqRPSSSlASZdA4oopSGLu35C/I8A5GHnFTyyNJlhmPAcerj4xPkVUZRvZP5RzMqHUjPiM3EIQi5MwHwgULkNQt7O9aUfajKRgEsVTDQiztTm3wjNqCVzDMSPAlwhwC+xINwLjyMdIBwBrUkLgk1JTlrV7RD8g3l0+6QFieUGqVAq0xYAMY6qSOebVF4w1YtEh4JEuJhMTPlLdRyYwvcoUjYQHNk7wetECzwdoWpCxhttRbilgCFiyomgh4rLiq8fFYBJNHjxyExgQCKJWFcsYtOSm4hlMkBJckDr9LxI5kE2SpXQfWI39RjTsyhUY9CUYFJTQ0hzJSDct5E/AE+6EE7O61lW/qHyBi+R2gSPaStI6JPzBiQ+sHgH6fzGHAfMdYbGIoFJKSSRqUCQwsdIZn5mLhNR+IhiWGlRD/AP2BiOhgTBYxE0eFaFcj4T6KhhKwykAIl/y/E+lQLHo9DaJTmyqeSOf++kUcQ6Ik0YeWDRYJ4BQJ9EBRPuirGKVqAQQAlnQzHqWJKafmJPAPF65C6jxsS5chKQ96IAJ/yAi9GXUCbDgGD+Qt6knjAH+p9YQpP99D+0Sca49k/wAxJJwK1rK0rMsigUB7R5jcC23W8FS5pkK1LmKWpbJs3+5g5pxJsTygycjuxagoAB6ANBOVS5aSVzWKyA29NtPvMfQfBxjEPTMbFf8Af6gc794GonzJKSFPqDiuks78aEW+zcqMnxKpbFClIIWEkpq4dmLhjs5aJ9qMwQZhQjVqd1aVMlL1Ztz0a8Oexs6XqQyk+EKJBoQ3xoa/qH53o0Hpsj4ma7H1leT07piGUro/OMJEgpSCU6gtikl7lixHI1/eAsBjipIQSlUoOos4JYnSlVag1JpX4ujmbrCXSE6i5JAq9g+9z5QjxOME1cxSRQqYM1QHlg0u5N+kZ9pOPTYCyHZ0P1gelT4zhWEMzHCsqWvZanUdRDCpIVs2otq21kRaiWlU5RDqC9IAQW9hKQxfan2DWWnvZQS5BIuHqksaN0HpCTETJmGmgIqOf4X6C1/TpEH2d9oJlVcWUdbv8o/1GJls389RvnGAmOAVaZR/CC6uj8Od/jAeIlOAE+FqU24NtsInhsdMmB5hrs2oj1Ab0glOgXqefhHp7R8hH0L/AGh6evvX+AnL4sNQVOGKn4C52HUxbh5KSaDvGBJVaWluZ9o8vdF82ZrTpBASz1okD+0eI+bPA+FlTGOsjSzABhTyo0c1/XZfUtS6H1/X+IzHhCg33AJWFIJJLkknlUvE1JgxWkGqh0/aPisSgD9PrDx6hMY4qY1cBOzAxJJiQw3KJrzeUPxD1EUKzlD0c9EkwH9SCe48YgPE7EBhCxaC9HhkvEP+FR6hvi0VJU/6Bx6w1cy+IJUxYmQ1gP8AaPp8zEpkvY06hz/iKQJhcYUMAQxPAXFCDx39IeLxaUpBuDHIGPG4LXUrGSKF4U8FNxUQlPoKwJ/CgmgJ/tT8SqGqsZKJoGa5DX4Bx9IIl4TvD4fF1WzdQA3pE5WjSm40ZB1M+rBkF6AizmobpR4ZZb2jmymSv+bLJqDVh5vBM3BlLuCnpLV8TSAMRhXqzP8AnUB7hBK5BozxVWE2OGnonI/kqKk7oKmWn+0u4o9DcR8kS1ocoOoJDlCqKAANwT70nhSMPInKlKCkFiN0gxsMq7Qy8QyZh7uaLEOOlYoRqNiTOhAo7Ed4NcohK1kLKiwoGDli3ufe0CTsChEwPVay45PTw8H97GJKw6EsmckaWYKRTZnYbtR99wYNBWgAgDEShWwK0tuzVbiK8hHTb1QyHQqv7j9P4koxBRqY3LcoR3qzMYkrUTqS/wCIvQlgHe4PlQQ2V2W8amCEpWkKBSGIA9kGjPqDk28NqwFmM0azMQHSSLblnJ6VtxAMfU5jPWstMLkJCXSpgBeov15xw1ZlyZAW34PivP0nayfEyIpTqtifM1ws0SlzVBISkkMVEupTJBR4QGDq5l/SvIgChL2LhnahZulU+8QX24lTFJlHU6EkulNE1Aq3ka84SZNiFrCAx0ILhQBqb3ALV5XED6qvUqFTodn96/xPYcYx4PikiyevlNxggUgtQPU1Bf8Attq6bwJictUpRfSx6uKJb3j3A8oPwqwvSdyQHIL+pSPvhBy5LAm3Mwf2fgCh+Q11+5/aczO5Yipnk5Yxql/9qFe8h/WCEYZQTXwpN2CEhuB0qBMFqxTnTKGs8T7P6wLjZ0uSNc9eo/l+gtDPg479l/tAAA7ErlyAR4JYJ3UzJHR6wrzPNkS6FXeK/Ki3m0LM57ULnHTLeWj1ceVoVyZAd6HnYwTUojkxk7hM3OJq6J8A/Kmh9SH+EVS8IVe0/mCT6wSnDk7E+QPwi1MhuI/yH1hRf5R4UCVJwqRYh/7iPiIIQo21K8lJj6JajbUfMH4tFicDMJ4Dno+hjAGbxNNSlSXuT5ql/N4sSaf/ALV/xDRPElEogHUSdxpAHuBhfiMRNKnSs6dmU2/WHAce54JymQkPMDyyxZiGAAL0Jr90gQ5rOQpSVs7V1M1BS3HhEJCJiCpTeEULMLsR7jf9INzNIEuoY3rUlwNxagG9W5GKNBqOwZzHN/n5hGW4qashRSdG2lI828XlG1yLDuRqKkjY0A4mkYTKM81MmrgUa9mq8H4fMVA6VMFMakhhzeoekTZEIa66hox8GeryUypg0OlYOzv8DAOYdlBVUr/Bk+4n5xmMqxOmil6AR4mqenKPQsqxAXLSzszOQ1oNGXN7WG4wOV2DPP8AMMAQSlVFC4JPwSIUTMEoWdhuEt7zHruKwKZidKw46ke8VjO5l2NNTKIIaiVOT6kt6wJwun3diULmVtHUR5L2yKAJc9lJtqJdurWjWSNKk68PMFRUO4LxiczyBSH1Appvb/tp747s7h1MQlbV/MwG3Hi/rBKwPff1gvjA2I1nZbPVOdDKKqKBLAivtbH48IP/ANFJVpTNSFAuttQSkC9fk0C47GGWuWlK9HtEqSGKzpJsA+kPTjU7iPuClTJypiUGi6ly2oPZwCbNFARX2w5En/v/ALFnI4AogD/cGzSTNngoQ5lA0D1WRuQKgbsCee0UYfBplp9jSSbijNyHlGyy7Bd0mgdQAdm2sByihObYaetUqYDKnpqArwqLEh0H8QBBB/WD/orXuj8vEV/U+K1A8DNCFBQcqTUAuBUGhGzO4A+cMFoK/FOWAm7bDy+cUTUIlyFuSVUQkq5EM3LfnXaM52okTiiWS4QSQQAWe6TsWb/xhL4ymj+deP1hqeZ1+UPzTtghDokBz+Zw3WMvidU1WpZ1HmkNWDso7KTZlWYDckgeih8IfYLAYSWfETMITqfTStk2B1HYFriM4u/3RKExhetmZ7C5Yo2SSeQV8hD7B9kVlitQSOFz7xSH2EzWSBpAEsAB9TJSCdnJqaH0MMDUXpygh6YL9+BkyuuqqZ2V2ZQDXxdWHwi9WAlyvZSAYbTC0Js2xmkBg6lFkho0hF3UUGZzUFmECpIHUtA+MYDUDTf6xROwS7lYDl2Z/U7wmxs6YjVpDg3A38uPSJ3ylvawlAFdSzEThPoFMRvts94Vz5EpJZUxzydoV/6qElXCpb0DepgaZmJUXCabVb0FPn1glxsTPcyBUQyZypdwSGF3ZjbqIc4XG94K1AB8IfUWDNbflSsJMfM8ZAWohTO55UFqD1pDjL8E0sELIS1AUuDelSHFX5PFGXjQM5tnxFU7EqE5R9ku7mhHKg25Q9ysBSSpR1uz/K46wm/g1znCA4RRnc0ItwBvSKZcwoVTUCCbjdJccjXkILIocUDuYDU9GyTCSAwW5CjVwzcGatDsQI3WFMvDJAlqK9VQncAcaOOEeVZVmC1JBQkB2qFOw3OkkEH6RrcnXp3BUBY3D++IcYp6Yb+fylAptibjLMUVKOtmNht9/SGRR6QhyrUoCgBerw0k47xVo1OkdZAOIBiGsGEKlAgg1BuDaMbhsOEYibdtamAdr/0gtdtreu0EwG0YXEYj/wBxODAATFXJZnpt9vtCPUqFCkR2E3YjPAZeP4gd4hNXYEAtatX6b7neBjiTKIVpZJPDfcH73gXEZpMlzJa0aVOWqS1R60bhxj7h8xExGlQfchjeo8g9oLGAcdDRB1BcENyIsRlj848GqWoHiHb9oVTe6m6TNQZcwsQotXh4k0CmPv2fTEv9L0pEzV0ASotu50i9OVNxE8LmMpKZneMpKikKBYgh0htI/S8eLvkPE6/WGqBByGx9YXisMDJQQfEmZVi7uC124cr+cMsqluU6kmjsSCwYGzpDRmU41iqXL1KAWSFG5CdQSOuk1O5jS5LiS6EeJmN9qceETYtvR7/3DyAAWvUszeWuYSlUtPdpIKSQ5JF3r4RUiogdJkoQoKoCSziitVkuaP8AhvtDvGK8JAJHQsfIiMNjcwKZCjLQqYor0AVUU6SNN6Cod6CnKOmSV0DNx5/ZX+I6EtGpCVJKnCQAEgvpHWgJqSWDQ8mStKSwFBQCM/kefalBJSlKlPYpNg90k7bdIb4rFDSXNTvygTxPcXmysxAlKcWFXoYX5wvu2P4rDzb9B5wsnZpMUToSkt+I7jpSFeIzdalpGkrUgaqP9W98c5nQgqO4ShgbPUli5M0mqaPUFXJ/NgR5wnxM1KV6VeEGhD099vKD1Y/WpppKASXABc73a0CYwIJASKCqunDiTEwTepSTMlmyGWS4Iu/Hgee3VoCl4g8/M/pGnGJSpCkgFatRJSACSkkqJLmrAXvYWaFIy1TAoUSlQcNXyPMRbjbVGKycVAJMRd4FPqHE772oOFIYSMXM0q7uWW0s4SS7HevP3QsJfWyqA3L1r+8N8jxCaIAZ3Lu+1Olb/ZgsnV1Ij+MjlWJYlvCokuWsLkNcORDhWAViJfhSujVKVN1ce15del2TZQiWDNUly7gFiwG9r78ng8ZmuaQe8KUg0TpIfoW62iXIwvksYBQAaLctytaEkAKCwG01rWhHlGu7P4Va66XZLk70v6fOI4IgAFwTxFYf5ZjdJJFH+/pGpj5MHJhkFdQjB4rTf9oZfxaVX3ArvS0ATsImaHQQhW/A/Tyi3LsuUgkuFPQh33cXjoC71EkCJDicWrELSlQQnxFAUl3ALD2Sbhi5qH327FTHWiatOkqdC0u4TMlqZXUEMRyMNsXiNM5I0gJWFBJ4KYO3k/ugeVhkjDYiYpblSlq0sGSUlQHPU3TYQLpr8RuNBqq6MR51monTpckn+WPEoAXYClOOpI6JUNzFU3OQkqEoBgQWSBRiDYW8+Hr3ZfBJnKmTFpdKqJB4Aklj1PuEW9pcs0zNUn/5UhK0F6sWBBIIcc/deJzbHf8Axjl4AgQIZisgDT4VWLOaeRaLsLiZSmSXJ4kmliGD9eogHB44y1kGUZik/hUAAFWclKlH9+caDLMq76YZs5lrIAZIZCEjYcS1thwEacfDSnca+QDSjXzn3C4hEmaAUiZLmpprAKkrAch2qCAaFyGEPsqxqNK1khEtPkBuflAua5JIUltGl9woggvRiTQuHgKTlyZYGuauYEFwlWkAHYkJSHPAmnMQ5QwO5KQGGo1nZsCp+7WEkfiYVqxKX1D48oxOdIWCTKUpGp9RLgK6C/UmkPcxzuWjrwud/v6iEmiZiFUGhD1Ufv3c7wRN7mqoXud2FwKlTCtaiyAannQAcNzDzN8zAUQlQNKA3PG0BY2d3KES5PhAqpW6nvygeViKMGU9DUg8nJHSJc2bj7QJoXkbMCVjWDpTUli3w5RBHfJI0oDLNDqSz1cCtA7RKdiAD42AFWBcPz+9oU5p2j2BLg03DWpal6xGiljoRz6FEyeZyG9pWpdAAkNfjuTa0CzZ+kADcEO5fm9A3PrAOIzVaapBZYNSejgG1D+0dhZEycugZIarWBs1+O/HesVLiIG+oJyL47ksDjBJmLUS4Ao1AXr8uO8RGbaCXl+0SoAuWCv1eCJuQIBcOpm9pVONdNf3iE7LdRoD5MB6GHDi0SwNWep2Dy5ALqlBf391i/NckkqAXLAQoEPpDcLj5+vIzAYqZQaE+vyg3GoKk2Ylg3mGjWPugVB8DKLuRq4DYAWvDkzpqR7ICaGtr1tZ4FwqFJok6diekG4fDTAXQsKb8J3fgeHWJuAvcYXlckJUsBI0k34O2whhKBRf1hZPlHW6KBww/LxSfl1i5GIU+lVDzixMa8RxgljHUvEO2kEk0a1RF83M+6Qgl1FYJIDUSN68toWSV1odJ+94LmgTCkrcFLspJ/MzvcEFoYARMUIT7uo9xUkTk0GpCgGINiN0kWI4xmM1y6V3hQrWtd9JOkKcOH0XexLDfhDzBplhASlx5n9vdB+mWlDlyevP1gyA5uLVimuxEmXLTJlpPcq1G5IcDagFtqQs7RYlUwJMxLOo6SRUAMWA5kC8axCkn7+JNYFx6UkAaQ4LitiLGphdVq9fhDxuFYMwuZfJ8tBVVylIqQSCfCXCfcSf6ReNLNxYKFFNAgp97151AELpJMs0SGd248fWsfZk1Eo+IkyZ3hCuRqLfiSWpy5wV8ozLk5tclOzUij19PmPgYzuJzGZOXolb0cN58h9uIrxi1y5qpSzVjpIdlC4UnxVBEV5QFBRUmqiD197wvfmG1AUI7w3ZyXLQFKOuY9R+EfM+cXTJ1NqWA28oXS8zUUnVe0UJxZKSmpNwSa8qx7iTE3JYvG6lVICX4XbavygXFZwEkAEAJ2Nn4RDGYEnd1Ue5AA5xbgcFKQxU61C4dx/te3kYlyYN20YuTwsoxGCmLlFTpCVG7Vbz4j7tA+Q5aTWYl0szgUI9k3qnzFeEaCYAohhYOEABvp8OsVZlmBlgMA7VKQ305x5FoUBAZ72TPhwaNIo5R7NnHAtZ63Z4GXg0DShISGcuAKNdthV4El5kGKleTMP3/WBzmYpVz7hT9oeuExfxRDJkhIZzTbyG8BLw5UaamFPaA9IpmY4F2JBBgE4scfv1ihMVRb5i3ccYnAhKNSQokXPBzSxpR4uw+IRS4IHE16RCRmSSAlqkMzC296RHGhWlQKU8S1VMKVNKVd+YjCL0ZDizshoxgZiQ5Z08Xd/jH3EDu2myjQEPCfJs3TrIBCkml/dXyhhKaXNVKUf5amKX4F6fH0iPJamp1FNi5eMUJhUuwWliOabt5EekTCgtIJPiSwffkekLZKWKgDZRT9+QgnDYlFa8j5Q9COIEwso8wmStVutYMk4zSducAyMwQUkgsN3HDrE5RSpy4IgwfkZnJTHsrM0guAxG4MOZ+IKJaSrTUuFe/wCEYsJJFIcZnjSZcscAP/FoYtUTBYbAjacWliYT4SaNfcW2sYTYjOK+Eee8RxuLJw6Uvun4KhUKGsC7Ks1VJ7l68UXPOI4rMWlrCk95LNVIZ3bcbhQu4gadi0JPEiBJ+YuDsDCDlaM9olq82kTEpRMKgE1lrUGXLPUhik8DfrB0nLtUrvELGpJIUA4dmYjqD5R51mqdEw6SWUHZ35GDcrzhclGhJOk1/T75Qe6uGKPU1g7VzELZSlJAuQlStybCCZHbZM3wKImJ5gj3GqTGeROK0ElwSQX6P9TEsAEh9ZejAnaADmEUE160yCl0TCCfwqD+8fSE68H431Wbe/CMnjsdoUQlVOsF5RnJUlnLgt67Q0vqzAXEGPGaNM1QClFi1eLMzeUK8yxSymiVaTube+PmLxyQVanGwF/eDWKEzQohCpmhFKkH4B6wKkA9Q8vp+I7gCpxIZTkBoY4fCS1SgagrJrwYsxEOcEiTo1SpZUD+JXhc2urxHeoDRRnuGGksG34F+bQRyWaGpAQRBJWDRo0NVaXJ3e6R8/MxLC9ilKS6lgHhf4RTIx38wrJb8IfYC5+XmYaTszmKbu5ndJAYAlAdt2Nv0jSXEVcQzF92ohY0KNQ+z/vFE7E95QrINXSmwDVNYBmyJijQ2atWpQEfpF0yaWGoeNmKg+7Xf9YNgZJx8yU6UlARpoogqLngWHvBt+8pmZqnhqgpSwYVvS3r5w0y9ZI8DE8S4sKAaaloqzQpcEp0THNUh0rAooE31C9RyrSJGNnqVrlYL3FODw0wrUkkBxck71FPswVluWTSpSCq1L05bUp8Y6chwCSX4C3m0fZQUmrqHSM5jyI8YgwuEYPIZpEwKmClB1j5LyieJL6mLv5dYsRIKhRa68G+kdiMJPKQlCypgzKYH4xvNDNOA+I3y+eZSECYXJu0O8XmEoqEtLktfnQx5/Owk506lBJHFQD1eDZWGnhQnaQQ+keIM7dYYrEDUwJRjqfmoMtWkE6D67QhzjGTlpBQGG/L5RRonJBTTxGviH2zxakTyAlRShPUe+ALDsmM4ltGLTPxBIDfrBkjBLUjUZgDHf7e0HLmE2qU2IIHq8ATcQtRNEuNnqb240gAxbqa2NMezFWcAaQoFy9elninCYnYwXiJfh9l9nFb7Hb0hOteksQR1vFSjVQcbjxHxzEAUJ84GTiVTFMC3E2AhVIOstGlyjJgSCRSAICyhbeW4bIgR3oSZqEe3qdlA+1oargVfjFWAwfdFaEkl/ED+ZJYghrs1Y2E/GplS9IoE7fGMkMTUkf/ABzKdFO/vAPmYy7G4S2DYhMpdCQsKBLHUK+UBKnqKwlhMqKbncAtXgIfZrlqZsrWjwzGctTV1584zmGxoCkHdJFYxAI58nITdy8WUSUqWEpU/soAISBTdwbWFhSFk3HInO+opFnI1E/3NRh8ojjMXMMpCiwDMkdKQrwybuXetDbb76QxUFXUgNXU1kqXLTJQgIADO5AJL1clq3gb/VNFAGHIAQBic1mrZdAODUpCadNmqJUVgPsDBiCalCVHhaILW/Hp5/dI+4k+IBLl7OGcch7vKKp+MJoxBBuacYc25IcfmP8ADYPUhiVpDO7lPo1fusA47CTv+nr7xKSFJf2qj83nA2Xdo+7LLcpJsKnyfleKpeL1WUtuOgfMxFxblqNVFH3oZKkTgGcV/qr8IvCVgCgB5KvABmhTJR3moXJAIPQAhv0j5JUdenvfWWfrAnG7fKUgpj0DGkvXwL8lRIzVg1Qoni7wJLQVKbvUvastUHDK5tBrlh7eFQOx8v3gfhZPlD+Knf7SUlSVnSoaQaHUCB1oPhD9WQ/+2KdcgihCiTS7VZ+MK8PlU9wNctv7lj/hGvGU6sN3RVVrbO7jZ/3h+HC27WJyZ1NUZ5ocDpLJKF19tOpvJ0vFEzFrTcprcW+UaPGZFiUKL9yRsSpVv8YXT5E2upUlv7zT/thRwve1jR6hB5iH+JfZR6AsOjQLNxyQDRRUaMafdWMaBSZlwZRTyXw5s0QXIQR4zKSo0FQok04FhveCVWH/AJmEjIaDRGrEHSD3jNtvXePmd5SUS5SifEuWFHZtTkD/AB0++HnZ/IUrnapiUqlodSgFpILWBALsVMDyeAe1GP7yco+XSh+kNGovGg2Yjyii1Hh9Y08vMj4tNgPiQIQ5ZhCUKW91Ef4gH/lF8/Pky1KRLSmYFJSCpzcMaNzvGFbMqRwqxni8fq1mYrSkFgwckuKAdHMfJGIQsaJaVByKqawL7eUI5+LMxWtbDUSyRYcW84dZUlrff3wgX0J4NyMcYjE6UNAX+kpmKC0lgT/MH/Ife++w+bT9nj5lGYsq8JWwLhkXqH4vNETVaFEhCRpQAWa9bF2pQs7wlwuY6Zi0rBSoUCbvs3nE82k9yszA3dr47G5T9OXQxRhc5BZeiXMKaArSNSeTkVipDqSONzZ45IThZQNFFLkdSSPcRGbmipp6Qnx2ezpi9QUSr3DpGn7MYczZOqZ3ZVqI8UzSbDYQy+IiWFxUlbmq2OzfANAOKwSwXUfaqHUQTYuONCPWGglmUdQLHmE/X3wZLy3EzwKLIFaJHlvaCIM8DjAJYm/pEEjAvdvNSx/xrGjy+chGlOhCnopVxcV8V7WHGIrypaf+qVOKMftovkMm9Pa3GoNYs9jzbkYU5CQsZZjagfqI/mYbDKHhQPJPygY4KW7geoH0gdOayEkuFK5MEgbC9ri54Vg2Xm2FUAwWk81Aj75QPxr7EUfTOOp38EG8IT8PgmLMDlWh/wDpl61K6erwZJTLLFE1CvMj3V2i+iQ5XLFH9oRvxEPZiimYDiLqXyZadtB6RE48Gb3SACUh1q/Ch7ChdR8xvCmfnClq7rCATJigxWEgJQDckttx8ob4PLkYeWEIDqupRNVKapvaltoapOQ60B9ZpQYVtuz4lWYYUKo4PQN8SfjCDFZIkgg6ubaY1Cq/gHmo/WKlIe+keZ+YhrC+pMGqYyfgVqHdmYvuwGAKR8qwIMkJASFOBRKSG32F6naNsvBpJYKS/AEE+jQPmEyXh0Ek6l+Q09OJ5wkrX3typXyZSLiDFFODwypQLzF1mHoGCacA/mTHnuLxn8x9qGGub48rJLUhbk2SLxWITKT4QpypRFEpFSo9OHEgbwsC5caUUJT/AB6xLMtJYKLnyDe8N6CI4ZISxO4Pr+0eoyctwOFToGHRNVYrmpC1H1cDokCEmZ5DhZ790O4U9k+y54pJp5NHuQ6mUe5jZcwKWA9HpGvwMgBL/P5CM5PyKdh1pKkakmoWmqTcX2rSsaaSfBcWsIXl8Q8ZiTOZ4sPg0D5aup5xHMwVKiGClkHlB8PbUEvRmk1hSdCmIUBfY7HyMKMwkplyktQkOrqSaeVovkqLwNnSHqT5b/bvHsYI1PZCDuL8Guiz0+JjV9lUS1SSV3Ky3Rkj6xk8JhlKSrSOAuOZi3BYtctJTzf3CHHqTzWYGUlJBIA5M/x5xtMtxR2Ka02r7nEIJEmQoeIKS24Ifoze+NHkmEMs0qniasT6P13isCpEanztLlRmS+8dPgSS1VFRow98Z6X2RmrSFHwgsWpQXJNbs23W0bjHY1MtAUzvzYBmclxT9YzuPz1S0sSyeCQw8yq8T5SgO+5Zh58ddSrB5PhUuqY02ZTw6n0gBgBbUW39A0RxOUYVaSO50jbSlQV8iPKF68YpROgLL8Le6nC0EycBiCX8Q2czG9Yld2PyEoCDskyA7KyApICpoDOWNjf8rtzLQVJ7NyQ7la6Ucrtv7IHqOJiSMtmsPE+mntO3EAmCk4ZMoAzVNwAJ33FmicsfnHACMMHiBKTpQES0GwSzOOJAr1vBCsWFGrhuDOPSE07MJhJElBURxcV5u0KF9rJkkvNT4rPbQxYAgJaru7tTjBLmy1V/pFN6bG3ia5WIGrTq0qZ/Fr+NoCnFR51alXPKFZzU4lBYqJJDsmrUPhLs3IhucWysOqXKKAs6qkd4GoS7GtOocQSerN++KyehUVUrzTNxIBAPi3PyHL4xh8dmBmkuTfybd47NJ61TghTpO40719kCqnDNx8oXYeYbXN9Iv7RS1Bd2igC9wtIKEsIFhWNj2SwQlSFTDRU2zAUQkne9S5/2iKcg7FLUO8nghNFaA2shrE/h9YaYjFApLDQlPhAcDyA5QTaFQV9xuJs3xN2MIu9U/PjDLFqcwLMk25/t8o1EFQWcwrB49W51e1Q87/XygjFtVgAGBbkX+ELkIa0X6nHP5RpxC5nxTFKsLUnqfSJYfDnhDYYXw6qXZt+vSLESPDqcXZt+vSD4xfKCypagxZLAim/xivMsMWB0gmvyL35wwRK4xpOzGWJmLL1AQ9vxOAw2tvHgt6mnJQuefoygqFZbHiWAPQvF6MlSwdKX38UeiY7szcgHclyflCdWVkFmHn+sb8IiL+NchlsmWT7ZRZ/DqF9nq8azLZCJdpoPF+PNoxeGWFNpdVLhNfWG+XTw4AIDcQzeYrDwRFMDNVNUFA7gggtR3pYisZjO8sKFiYUlSKCthsBwa1erw/kTaOUtwIJrz4+oi+YErQQvUxBFTx4/e0KdQ0LHkKmZLFd46DLLpXQAAODwLAPeLFZPOUylghwSatt4Ra9ienGPmFnnSlL1TMDHzvGtn4nSPYLbOwHmHe1a+kTYUDX+Esy5ClTCfxCpJaor+tCOsL8bm4XOBWphZ432OwKcSgGYkGjAt4g/5f1LRnJ/YIFRCF+GntCtAzhhfn+8E2A3YE3H6hSPdKcblPcsVTlSid2KhW2oavhAOIx0yVWakTEcQWccwofWC5+UzJJ/mAYkBFAVeyXDXPiZNG2jNZutSQ8xbqmHwoSp9IZ2qL+bCJXxi6IlmPJe7uOsLnuFcCWVSCbhVR5Nbyhr/EKWKKRMGzLT7gWMeVpQuYvSCGBDvY7W5tGmynI0gArSsh/aQpj/AI2iV8ajzuWfDJHJRqaifkyZg/nSyw3FCD/tL+cHdmcLg8OFLSEP7Kl1UQSXYl6V4CFmG7OyF/8ATxcwctSSRuHFC9INX2KSaqxM5QoQOe49N4fhTKp9p/xIMxwnT6/Qx9muYSe5WoLIKWDIqVEvpDNuXjB4rNSZIlqlqQNRc3KiWJLXLAj0j0XKMukyUaJaQHZySNRIBqS7vfpAGZdkJMzxAmWpgHSo1ZqKrUH6R0vglgC3c54zKhpepg8VjpKiyT4Uhg96Uq+8VIqHenK/GNH/AOg0JUn2laX2FTWrioFbecGDs1h0hlJWkt+GYzHj1cx4JxgtmVpjwN/SLpWHN29Y2eD7L4cVZRPHUKeVoLT2XkKfxKB5Cg9YLifEDmsx2GwwIa73bkb2i+ZJOhKQDQm9G5V8z5mNdl3Z6VKUDqdrvv8ASLsRkMlTklybB2D8S14MIamcxMIiSAQSprVNepjUdkdQmAU0qSS46A+v1ikdnlpcadSTwH1rDvLcAJKFaW1moD2erVvGqu55mFRpMw3B/WBP9N4ffugWbmkxjQAj+oA+lYrl56sUKXI/pPyhtiI4zxnCz2U2o6QafGzRrsvzeZKTrSCsUGoluVn97R0dEiEzpZQIywfahiTMSAXu3wAENFZ+icgpJUkUJNbPw4co6OhgN6MnKAbEAVhpQRqM1SQAzhJdyXBvyaL8x7QJlocJCzoB1KDk0avMtdo6Ojy41x/dE1mL1yMFwXa8EGZoIQ5BIopJDXGouGNwfKLcT2zSlilShqZqcONI6OguZqLZBcX47t6k65ZZJIFTLBFS7uHNiKNGZxualaQrQgqIYLSGoaV1NzFo6OhT+8G5RjHCmEDRM0M6WrqKncqeu557wwl52E0YkdSnh1G3Dcx0dED4xzqdhMjNiBl0jHylqcy1GrtqAsompZ2Zh5c6a/Ks00oH8skDYKJ09StTnypwEdHQ70+MA8pzvXZWPtPUvPbGWaKlEuNyPdSOOdSinUdUt3ozj3R0dFqm+5znQaizEZuCohM1QANgDXq4iw5+mWEkzJhezilOhf3Ax0dGmDx3UOk9skLASlJBLVDvTjSLkdpEAVcvtX4mOjo8GNXPcRdS2V2rlgjwfGLsbnKF6XQocCFcW2t6x0dHlcmFxAkP/UctA0qQp6WIrz4Qtx2cpVUEp8n9I6OjC56h8BKMHmCdVVuOYL/AiClZogEt7n+cdHQPIie4i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8" name="AutoShape 18" descr="data:image/jpeg;base64,/9j/4AAQSkZJRgABAQAAAQABAAD/2wCEAAkGBhQSERUTExQWFRUVGRsaGRgYFxoYGhoaIBgcGx8fHBgcHSYfGhojGxwdHy8gIycqLCwsGh4xNTAqNSYrLCkBCQoKDgwOGg8PGiwkHyQpKSwqLCwsLCwsLCkpKSksLCwsLCksKSwpLCwsLCwpLCksLCksLCwsLCwpLCksLCksLP/AABEIAMYA/gMBIgACEQEDEQH/xAAcAAACAgMBAQAAAAAAAAAAAAAFBgQHAAIDAQj/xABFEAACAQIEAwYDBAgFAwMFAQABAhEDIQAEEjEFQVEGEyJhcYEykaEHQrHwFCNSYnKSwdEzgrLh8RUWJFNjohdDRLPiCP/EABoBAAMBAQEBAAAAAAAAAAAAAAIDBAEABQb/xAAuEQACAgEEAQQABQMFAAAAAAAAAQIRAxIhMUEEEyJRYTKBkcHwFHHRBUKhsfH/2gAMAwEAAhEDEQA/AC+ZYQSTCgAE9IX/AGOKDqr4yF+GTE3t6/XF18WU08pWUGYpsZO/wHFNazTaN7D8LYi8Zbyf87Pa/wBRuoJ/Ay9iVhc2xP8A+OP/AN6/PbAZahDWJAjlztzH98H+yIHc5zl+ppgeZZyfmcLlKndgTGwJiY2n1jD1+KR5/wDsSPHrjvUvCwA1+RNwT88R1rtszARyYT+Ths7B9kafEuIrRYuKK0mdipAaBYXggEswwA4zwz9GzVWhrJNF3QmJB0mJ08pGGiLZApODPnHPoepxrmBzgjz/AAx1Rv4DaTYL+GMerptDJ6EEfmcYaDzfHanlHJAiJ62x3p1goJEttf4YM8+uNn4mZkb7bT+ONMNqPCmvJ+U/nbDV9m1TTnCoJM03noIHSPT0vvhOfiBJnzmBYf8AGGb7Nsz/AOdcgSjDzPMx7SfQYTmT9OX9hmN+9BXjZ1ZyuqrNyJB3hYMxaZJubiMWt2G7VfpmQqpUM1qCMjmZ1roIV55zBB8weuKQXiQrV6lUMQRUdpuB3ZYmJnoeeCfZzjL5WqK1JtcK6svwg021SIF/2SPNRhmL2xS+heZa22fQ3BjOXoH/ANpP9AxpxWs6tTKOinxTraAwt5Y87PVFbKZcqdQNKnBHPwAYkZrha1iC58KhhHmYvPKItg86bj7RfjNRyXLjc6cNUikktrJE6pmZJM4kDGlGnpVRMwAJ62GPa1SATtAJwUFUUgJu5NiJ284XT71K5IggqwBsWXbbnBiP3cI/Fa0KQqgFhaReBt6SfzfDhwfM/pPC81q/xadR3POHJDgj1kj54SeLUXTUrWfUZncaZER6z5Wx52bHozaumC+C1eyeUpnJ0GpllPdiYYzqHxAj4SdU8sTcorfpNaSG0pSWYgydb8rcx0xX/wBlva9QrUqzBVYagTYBhv8AzCPdfPBrivafStepl3E95qm10WkqwQRsSDte2PT1qrFq2OVGlIMxdmNvW30GNE4ZTA+EX6gYSF7fVkJRkXw6YJB1PqvKgWAHU4457t9Wq0+7RCtQxcSBv/a+MWaOkbODU3H7G/J8JUCUZlAq1WsZFyw+E2AHlGOPHeJKiaNXiO5Fo/PQYryr2pzFBIDNBZmBBtJJAE9DgNS7UNVPdxHiJYtcadyzRtCid4wuWXVGonaXdsm8Yrd2C2nUTZATHeMDN/Ibn2HPCVlw9StLgszGSSN/z5YmVuInNZkEGEHhRei+n7RNz5nyw0ZyquXoBoDMSNII58/kPnbE6ejbth7oj0UNGmT/APcYeH90ftE7c7fO8YXs9katqZKhWUkF4mGWZnlggeMtUOo6ZGnxSZGkkiDNj7co5YGdo6gZiysC7ciAYUnryPPpfywcVTCitrF5mvuT/XljdqhIA5LYcvO53OONIjmdg2wkkjb+t8SzCiDMGDvaY8ucEYaGW52gqEZasyqXIoufCC0DuyJMEQAHBnl0OKX4oIrEDkB/pGLx+0fMOOG1WAYaloq0eA+Jh8cRqVllY3grOKP4sn65xzn+gxH4m6b+2W+XleSSvpIaOzoYZTNsGuq5c8jEd9b6A4X1edRMXN4EXgeVvbDD2fA/ROIefc/hWkfTAGkmr4bktAHU7AD3jFEfxP8AL/pCa9qLJ/8A8/ZT9dm6xJhKaUx/mcvAPkEn3wo/aRw4/wDVc0RENUB/mVTyvuwxc/2e9iH4Zlq1Ooyuz1dcqDBApqLTezFhfpOKn+08svE6xAkHQ0HY+DSfLYYa+CZciYMudtLT5eIddscXQA8x5EER+enngjR4hBllMeR/Jj646ZevTB3gcy0/2+s88A2xlIEhAV5i9/8AjEOokEjocMdPLiodg/LwjV+F/fEerwJjICEEewP8xxykZKOwFpkSJmOcGDHreMHexJ/86lEwSR1swK/MlgMccr2Ur1DpVQTMDxrf64Ldm+AtSzNJqghUqKWIYEi/r1j646bTi0ZB7oWFqtTZgJF4IOx5XGD3ehqYYFRaBFjtsQvI36RAxGzuTfxE0yzS0wJEkm8g3xEyjARTYkHUDyEG+5P9RjeTuC5Psm7V90wylU/q6l6JkeGoRLL5K+4HJrfexYXaAgFZrNTBRlICFiQTfmAPfHz9TQlC6wpTTzhgxuCBvAiZG1sXV2W4kmfylOrXfTVVe7MRdtcB4i5YxYWkkYXnblCkM8dKGXW+P7f5HICIHQAfQYrLt/2q76aNFj3akhyLBmBvPVR9b4au33GzlsozKYdzoB6WJYj2B+eKUXiZSmRGpTEm8qzW39p98PlaikiOnJtoM9n+0VWkxo0yop5gMrgqD9xlBB3DCRzg4Zu12XFc06yRpq01Yta3X3BkYSK+SFKnQriopDM3hg6k0FGJPIgiNuvPDPVzJGSrIGA7urXVAwGoSZUD18UDa3riHM3w/o2thJ4X94iRBMegaRbpH9cHzmnaoQoY/C0rcbixHTfAHhyFVcSDpdoPxTy57+/XB7g3jSmZYaWKsVG0EGSehVrehwUnVhY95pfaBPFeKxXdQQ7KxCsCRK8gBEk2iCMGsjUEqzhgxOqGaXMc42Ww6YFZLhopVKldjqZtWlYYlZJBtFug6eUjElkhiCxUKrF6hjYrpSRclpsB5dJxrpqg5u5t/Z3zzM6lgafdKoDByRpmCNpk2mIk3AxCOZpqmmmgXvTqkgajTtEwPCHYatPQAmZtFLGtUCEMtFBqIkTpAuxb7zkQA20kAQMdcjw/MNWZ3pwHMiCCoGwULzAWwtyxulJbg3YYyuXpBDWemCV5xf5iL354BcTzjZmr4AxVbAC8fL8/1JdquKCjSpoIlrkXG3WR1O3kMCeHcRp0aYcMxqNJneII8gu5jbAwi37jkjnQRdSr6G8Dc+Uiek47cYyKsCSyj7sKAHFoMjkDE+5xpRzveFyURpAEx3cCDEsYEczGIPFOIRSIQgSIIaLiZ6eITtvM7nDjbbYLNBJKi5kSZ1CJ6C49sQswwDEbgbQQB7W2xsucbTAYAWEQBPn/AE98cUzRNpFuuDGlw/abxamMjl6IAZ65pOCDMIsCT1k4qbix/Xv/ABn6AYsX7UUYHhlPSAoRiCBG9Rbb8gAeW+K7z5mux6u34gYT4+NQhS+WFldy3GPgDFsrnz07r6iriR9nXBTmc/lk+6H7xiZgimQ7AGLmI+d+WI3Z5oymePVqQ1chArHF1/Zbwo0eE0WbeoTVA5hXYBY9UCn3wcF7n/OkdN1FDjnVLQBzx88/bDTanxImQQ9JCIPQsD57j6Y+gc7WIkLzsSOXlihvtkos2fRVUsVy4JABMAO5JIA2AuTsMPfBOuRX7P0KNZmFYlQIjTbc3JMGF9Lz74ecp2PoKJp0qbSLMfH0MyZxWWR4iaTE6ZBsQDE78/ScFG7cEDwUtHQq5n6ARieSlewUrfY8Z/h/dVKDGdOog8hqIlT0GxwJfIeIiQDJN/z9fyFH/u6ox8ZdhaxqPpnrBm/niS3b2rqkU6Vrcz9ZufbBq0LcWOnAkdSYp64Mk8+kTtviPVcCoZBGo8+U7fUYC5XtdmUBAoyakfDcnyUBZ+uDXDuD5qspeqhpzcmo8nyGm7AevTC3PS7Z3psh5TLzViPv/wBcbUOGpVqMrKDfmJtN98Fz2eqUwahZWNjOw67R9fTEWtlGoMKrrAPJfESIv6b8+cY31YsFxaIfFeBLRKMoILAg3kb29N+WHzsdl6aUsoAzsx8dlRRL1GeGOo7R7iNpgK2eKtSKwZnUCSLbeeHLs5XoNkqbVSxrkDa2kDWF0wICgKZF9vTE2eWuKafB6HhSqTu3t0DPtT42tajlu6vTZqh1zs6wjIR+0JJ9juL4r3MIClJwrJrDAu3ws4aJQASFggc4IJBwzHhdF2V0bu6gKsDGpGIhhqX1ieZ87Y5dpcnnMxU7yuNbDYpZQBJgDkL7Heb4uUlJESaTJfZnhy18lmKb01fT3TAn4kkNJUjxSQBbbriDmZJJBknrz/59sPf2cdm1/QalSonjqFysi6qoKiP82pvfCXm7Fp5cv7/TE2eW4E12RqlMNqdF0I7MQLAKZ2Pp+Bx0yCaKTqGAclKgN7hXKuomzFQQY88M/YbidJMpUouPHUrIgNtLKzqdMzYwW35AemGX7TM9QGUiq6q+sGlJvqG8D9nSSpJsA3WMZo6bDjF1ceSu6HZ7OvTfvFYSf8QI0aJ3vYDnjs3Zg1QEJbSOciWbmx84sBsB6mYfEPtiqdzToUlVkRQpJDS0fDJJAgdIMxy2C43bfN1TBqoqmxCqE/8AkomPU4Y4b7BqDYW7R0Uyfd0kqd5U1ankiQo2UgXEkk8thgpwZmqwKanU9kB+8xsORsOZPLCBXrBnZiNiJIk21RzJ0kNAvM6hyubd+y/JN3XfmWCytETpuRdvQAx8+mBye2Ns7Q26Ro/2JVq1UVa+ZpnawRzAHKdSz1m1+QwXX7GaOkKa2mDI7ukq389ZfV5SLYa/08x59Sxj8L49FV+guL+FmOEvyo9Id6L7F2r9kGRZpZqvIaRUCrA2GnTjr/8ATDhdMDVSmJPiqVDvcmA0TglX7SUKVmzCBhYgCTPmOvlgNxTtfT7slRWqC5sip/qIP0xsvIrhGKCumzf/ALd4TT+HKUievdFvq+N1zGTT4MsqjypU1/3wkVe2a6x+pqjeJqLsJE/PEA9scvu1KoOXiIN/UNjlmzdRHLHh7kB+3HF6tXPUaLuWSkF0ryBK3PnaBf8A3wl5inNVp5s0/wA+JnHOLBs7UqqsgOYHoI3+uB9GqSxY+Z+ZJxXCOmKSE5Hc2Wz9hvCBUaoxWVSorGdrU3C2O5BqT5EeWLozGcCsKZBEizQNI8t5B9sVr9hMU8hXqn71aLRypr/U4bc3ULtqkmeoi3z+uOjs2/sGXu2D1CgGAI2i35+uAGey6U61Rkpqz1VCVKjEFyvJByCXNrdb44ZjtpQSFapq2HhNvnKr8gfU4T+I/aRk0qVFVjKh4YI2kMFJUTzYtYW3+ha0wVBrkp3ieWWnVqIplVZgsiDpDECRuDAxAZR+fz+fx6ZuqWe5uQsk9dIkk7m5nGmd0qVCksAokkRe8xc29fpjTjpleHFyAQRqBKkAkkCRZR1YRJgb9MGeE9j5INYxP3F3/m/tjn2T4uadZV0oyk6jrMKIHxPaTTWzFbTpjnidS7VsWAVmUjUZXShJJ68gAI5b+pOXQEk+iwuzfZ9MugKoVL8ov87zjvxnj9Cl+rL+MnxBQXK+sWBjlvhD4jnWCF2qVGJDRLM0bQQJ2/pGB3A+8zuaFGmopis2kfGwpAmSwIudIDfFIvfqJHjbepjknVDfxTteX8NOmBSG7OYYxFyJhVPKSec7RgbxPtlUqMFSstJBHhpuJP8AE259LAYuKl2Qy1Knoo5emCFjWyamaIPiLAlpIvP9BjbjWVRMjmSlNR/49U+GmBH6s25bYT6quqC9Jc2U1QepVsA9UWNkZr8pIX8beuHbgjJRpqtRAvd6hUZtTG0ydFgBN9pg85uz8Q7YUcuO6UNVrBRNOkslbC7m4X0ufLAzMoalCs9akBWqmwWWVPDpALCV0lYm8yT5YDItS32RX4jjCUud1QhUOIKtNQFcEW3G8Ty2HkJjHY0q9QBiSTHhCksQu8WO31/DEbOcKej/AI40ySUvYqBaGG/Uix2nmMcuE8PbNVXFGkapCFyFgFl2M7WkgQPEZO8GKlB8pnmtU6aLF+zLi1MNUosGRyuxYsGjUW8gdMb3IBwq18sB+kLJLppItuGk+ogfjhwr8MThwoOoGpcuadaP3olx5qwM9Vtywo9oj3VcsrEa1ZX2iRa0biApk9cdkTdJm6VRlPgjVa1GnRc09dZ9RAkBF1lhpNiyAAqTP+L7YF53gmZ4xmK9Wm7rRSEpip4Z0geAgTzuSebeuG3szm1TM1A7IoWvqBcwYdNBjymB73wXz/EWXMaKYCpMeFAZcXMuWVVWIvuSY3EYneVxoq8eEZXZSWf7NtSkOIKi8+fn6f13g4CvGkyZjYcun+/t54u/tVwVa9Fg6hSws3uLgxeB1wnZTsv3I7ymhqVNQCx8d2k6IDQdIjVEqCSLjDIeSmt+SyfiPmPBXBzBLSTuZPnJH9h8sfSn2d57XwrJ+ICKek2/YZkv7L/XFI9v+FrTqh1MhvC076xvJ52ME7kqSbk4c/s/4bm8zkFohyMulWoCqmCx1KSGM/D4ttvI4ZkanCyPJCWKVMsHi/bBKf8AgN3xP3pGge4Et6D54U+I5vM5klauYcqfuIAiQRHwg+L3OCuf7J5gIqUFpseZY6VSAIjmelhjsvY3Nl1LGkiwAwVmZiJBIDaRBO08pwmDjHdE8lOXJXJy1SmSszoNwCBEXn3BB98MlLMA5WqbEhCb8pjl/mOGE/Z0rOzVKpgyIQIkJuBMEkibsd/LGZjsdRo03VSSKgIbU423tpUHlzOAzZYzSGYsMtRW2Zy5VKdQwA4dRfomsz7t+OFjMVC9ltck8ukficWrU4RRVVpgU+78en/EZpddDeLVzEjANOx+XLnS1eIuVkAmbbjaOmDhmj2Uf00uhH4zw16Wcq0qLKQrHSQQbEaoB5xMfPAmksap3M/PDNXogcQqgAqq2ANrBQLj6/L3WlFieuL4P2p/RLP8bSPoj7E8oP8Apd/vVXPygD8MOuYytJge8URtfmNMbDlBjCr9jtHTwxAebNbn8Tb4I8Yy0MTJPOGi3uDgb9pjVyNV4Rw7LiKeWoE/wKzH/M0nCP8AaQMt+i1Ep0lp1MyyAIiLrqsHDR4bt/F1IG5jDB2wz65PL0idIqVAFXUdKmoVLXbYARF4G1xvisMzxSn+kVKxKVGnSG71e8CMjKRoJCkL+6FGmeuNWoOEYuSUn3yCV7GuSGamDvYVFJtFiAdvQyY88A8/mw5JFJQtwIUD6gSOsSY9N7ITPqw1K+pGA0qogjpMHwsI/vuMQqXFQFUKvjJIeAANU7eGNU9TeD64HUz3pf6VilWie36iHw4sofu4RnWJM2UmDpPncGZgTfp0ThToQ4Eq0ql7sZCWH8Ugfwt0jD5ncpl6pLvT1OQulhU0tpWRaZibkjdifLAftBSZKmWp01Pd0KSEXn4qzyxIAAEuFnlbB6rPM8jwZ4FfKOXEq6PSqzIV9Ap7Rp8JJ072A6i5YbXw5/Yr2dp66ubgnT+rpljHiiahUCbfConkSNxhLz2WeoqU0ElqgWkojxBoC39QDfH0HwTIDL0KVER+rRVmQJIWCYCgXMn3xN5EqVfJNFG3EeL0csmus6Io3LE7nkBEknkBgRmKdWvRqNVC0cu8xTqFlqVARs5F6VNrnQPEZuVuCZqcIStXpVHGoUSzqCZAcjSDp6gaiDywQ4nkKdVCKlNagF9LdR58sBjxXHV30Y5pSSfBWVXO01/VI7Nck08uhpqIvZKQLTYyzsPQY8oqbzTWib3ry1T0Cs7sJ6wuD9bL1ag0soy9HYIoAt0hQJ9OZtzwGbg+msBT1OQJKT+qBmQWixaZ8P1tGJZwa3f/AL+R62PJH8O35f54/wCCBXqpVQpVCup3uRfkQbEHnP44PdguH5LKu9RWcVHGktUcFQsgwpAAEkDe9sBq2Tq6iCrs55BZO8cr/THNM3odaVam9NwJupBI6wRMG1xIxuPJOCugsuDFl73H3jGX1VDrusQDFojbz3wrcK7OK9Vkq05pCmQr9dbKVuPvhZEg8uhxOyecOmBDJ+ybr12kR8+WJVbiARAVp/BEJTECJFlAgbcoGKvWhlj8M8yfjZMT23Aj8IoqKtTSxdkIB5mq1ZqSATyhIIiCpacSF44mW7nLVBrzCl2Ph8CKNZDGoQF+HnNi14wGq50s1aoA2mijEAhh42qVO7MESI7yb9DjzgXDFr5dVZdZpPOiYlGYfFeCit+sjqPM4m4W5Tiw3Fz6Wxvn+LtUYs5EyQBFgI6ec4D1eJMNWhysgiVMGDEifOOWNO1VWnSqOqsNVgFFwgCgfn0wuDPGwB/4x0Mdqy55FHY79p8iamXGkSUYGBzBEG3vizPsmyXdcLpMbd4z1AJgwW0ifUKD74QqGaEb/mMWp2Q4otTLUwkAqNLqFEKR0A2DRqHqec4NtqGlkflRTamg04G508jBYwMeLG/gE77n643ZreItvbw4xSdvF8hhLJUdFqoRAKi/Ib4h8XaEbxG/NUnlyxLqJEXf6fhiPxZC1MwH/mA/4x0uGdGrQpVqloHeQbRpgx64HvR/aFTkBcRz/vibm6LrI0iTuWqGAOdtyfpjg+XssKNty5v6eWFRRd2VFlKgapUbmE8UmZO039sDOH0pemvVkH1GJHDXI7/+A/if7Y6cGy//AJFJd/1i/SDj3l0eM+WfSP2fQMrpEeFiLfPEnjFyfFPyMeW1sQ+wNMHLNf75kc9rTg1ncp4TpVQI99jyGOiugG+ysPtkQVuH0iPjoOrH+GO7b6lTii11Taf9t+XSJx9Ido8gHSGEqZBB2hh0wr5rhmWyrGaKtqB5C4A5gSdEwT1MdLZkehpDMSc06Kdq13IAKFbGIBWZ/EX5Rv5mSHCM3mLuqd4FIBLcuQEyD7f3w9sEzDmpUUkWWFEEjZUkbIouQBMtaSVjVM8hdqVMU6OWoXWFJUmQCzENqNpkySY2gaiDnGrZRjeWMlpbsG0s0vcq7TSIFxDGAAIExPkBz072OLCyPZejmMnSKEhnCuKkQR41qaG592HUAr1Wd8KvabjFVBTC6TquFF01aReAYO5eehNrDDr2Q4t/4Kuy3VinW4eJk+ZJM9Rvz3HKCTkP8rNnzRWN/IA7B8FP/UtNdIbLI7ICTGpmRVZTHiXRIHvsZGLSepexiPMz+EYBcM4tTglSC8aRpG3WT1m/OJE74kcDz7uKuvdWgEEyVFienxA4iyrW7iB6MoxbfQYyuYF5+pJPTpbHLiHE9KkTy/e8h+yd5t52xpnWfR+rsbEXNxIkHmLT54V24oHYAtIsCyzGxaVkkyQLSfvdb4ZGTxRSkT6FN2uAhm+Jgj9ZU7tSGvzgiBYbmOs3PtjhT47k6ShEFQR94o0E2Bkm5vgc2kDXaYJ0ggE8gJ2HU9QOWIJqGLwBMyJNto3Mk384Im04nWVt2PUdq6DtHNCpXplGDBnXSRy8QkQecA39Z2GGHj3DKdWO9kqNuRQxAZTup9PecL/YDg5J75rKJ0L1MkTHkJA8yx6YZuLuQImx5WOLcS9u4jLL3bdCDnsjUy5Z0JrUV3cLdPJwBBHVlHqF3x0ynG0ZfyRfnhr4W00HExNTwn5W+hjCR2m7PhVStSIpvUaqWTV4PCj1LQLMQhEgQSRI3OIs2GOziz0cPlN+3J+pOrsHEEBlPLcWM/THPh2Zp0O9XSzLUGlgHKsNx4TyPvMxfCTR44Qb6lO9/n6YLUuKhxd4Pnz98J0Tiy72zi0nsRf+0qTZsUUNSor3DEnXED4vDYq0ydogne65Ty+gkbwPQ+cjyNj7dcM9fiOgk69JgjwmZBsQfIjHRUytZW7xaaliSWUFXk3mR+Bt5YoU2luSPA4t0wD/ANIK0hWqHRTYEo25qNcBVVTq3B1GIWL3IxAyPaDMZep3lKq9M81XSdQGwdSdMDkt4GOPGsktByNetWmG06SR0I6j68ugA5hwZifz64vhGFXzZ5uSc7cZKhxqfabnw2v9KcX2NGlp9l07eh98PPYL7Tv0qqKGYVFqv8DqzqrECYKsTpJEkQYMRa00YfzbE3hFV0q02pmHV0KR+3rGmB1nAzhCS4Fq0fUjsszYkfvHELiVXwR4QOfibbzwRfUCY1RJ/Z64gcTplkJM6eUMvnvjyWVQ5FrP118IBQTNgha2B5qrAL6VnYd2Z9TJxO4hmNILEt/MvsBOITUi6gw5Jv4nAgcrAxgVwV0U7k//AMj0P4nE3ssC1eiT1nytOO6ZEjvEgy5jb1memCfZzKolZVFyJE8hY2Xr6495dHjPsun7OV/VVN/iH4YaqtMHAPsPldGUQ86kv7E2+gB98HK9EN1BFwRyOO7B5QtcTygIK9dvlb8MJnE6D76FcqpGmDqAAMkxuABHlGxtixM3QaYJDT+6B88LeaXQ5IAlhO1p/wCbnB5ILJHdb9GYpvHK06E+jLgsRp1QFW4hQImJJEb7yDvteDk+CBKbAESx0+HVItAkzErta4jlgxxTK1qQ1+FxKqqKCIkDmZ8MydTfLYY55et8MISX+EblmI9eg+W+xOPFyKcHUj6DG8co6ovgg8SoqKcwPADE7ARy9j7/AEx14DmfhpBmKoFsZ+IKAxjzYc+mFzivFmcMoO86vnb2sD74J9iMg/dmowIBYhZsCNvDO8GcE244nZntnkVDJwHNUVquGA1UyYZmJAkwTBtO1/MezVw5AHYrEtJk8pIJ+v8AXrije2uY/wDIrOj7QhAP8JmOoIj5YOdlM7mEVSzPTMagNW4EyyiTPwsGU9CeVvSwaXBfJ5/mSnrZea1BoAJAPt+ZkYTuO8BVaqVqIIqVXWkVsKXjaZIBJ1AiZHMk8zgfwr7QEar3dVws2WrrAVjyiTHwm9xB5DA7jX2gslempRnWnVDB0dW1gI86RAhgdwdoM3tifPCc39C8MlDdE7M9n86nj0ggwoVGJe7fEVB0EbCeQO15EDi/B66rUGoGpTp94QJbUN2UMbyBebAwR0I2H2zUoIZKynnK0yB77fj/AGk//UKkiDMFKjd+NwiuSBMWBEbEe+JfTlFrYux5bT2Wy/dBT7K+PKQ2XJifGnrHiA9gGj+LDznqIKn4z6Sf6xiiGqijVV6RKqwWrTOxWb7ciCBbr1xc/ZHtEM5lw5gVFOmoo5NG48mFx7jli3DO1RL5eLS9a7OeSMLH7LE3nnex254BdqcwiUadSp4VUvJLHnl6qgC0/EQLbk+eJvafj9PI3qMo1bL4ix5SFBk3gScVD2r7Y1M28HwUqeyybebGbsduUXgbki8DlkvoR6iUfsg5/ia6DaSNKid5JAmPT29dzrSyrvZJJkAL5lnUDpMrvbC6+bV2ZjYEjTa5No9Bb2wSy2dZZKf+opPOdag2Eb6lbabMcPkoukkdjnOHDJ2ZSortTZGVlsVPxAxMGdjGw+U4jpxoIYLAGxv5gH8MGeJKP03MKy92wFJDChYdaAUHT67wNjfqQPaDgn6lM1TcstTRqVlCkMxqKoQbun6lhPKB1gJ0qlZSvJlZz4vxNaigAgkEGxwIOI2kqYIIx0FWYwyKpUKySc3bOkYI9mqRbN5cDc16QFufeLy5gf0wM1YKdnWJzeXC3bvacb7iop5Xi18a+AD6d7siTE3/APS/3xC4zQOkyGVYuVRLDpczf0xj8WTYK5nbwm49mwJ45nj3RCUz/JUPP90zOPN0PhIenvYKbKlaZMb9aQMdAJP5n0xAzJUfEBf9wg42q5F6oDupIHRXF/58cq3C1gbJ6rUPt8WAcVdNlcXsMfGfs2WszZhBprEbAkBvqAHItq5+WEyl2LzNLMLTFCorsARcuoBtJcSognxXtHSJveMeacey3Z4q4OOQyndU0pjZFCj2AGO5xhOImbr6QTGo2sD/AExhxzztSRA8pI6evrbAHiOXBjqDy8/zvibXzp0nSFDQdJIsGg3I6AmcDuFs4E1W1Nqt6bCZi5N+l4G2NeTSnRui1Z2enTAMhWsQwNgZBBsdxFvfCpxADLipUpmFKhQTp8IZlnxQbkLAIEwR8R2a+LS1MHwneVJIkHkYJsf74A8Ryq1Uo94Vcl2YgsVLNo0rCizVNMyN5II3v89LPKcrnukNSpUV9leGNmszopLoDCSTcKoEMxPKIFjzths7WZ5ctl2KWWigSmPTwL8zgrlchRyYdUM1HuSbkLyWf/lBvfFefabxAaEpAkFjqI9Ovufph2v1siXR6OB6MTmJGUrMxKydbsCWm1pIMRuD4gfIDDFwzMCmKazdsxT1Wjek5ImTYkgxbce2nZLgCsFzFT4AzDfkABt0+L83wE4pnprmoGJUPqG9tJj8ALxzx6b3tELi6v5Ll4cU7sAACRyAH0Hp+GB3GOy4qEPTAVgSdtKtvIMWDcw0RO/Igbw3iGiNUlJ3A29V6+WHHh1VYmVMztEb9d8fO5J5fHlqTCWmSKa45wStRU95SdL2JUwTPJvhZvf0wzcM8WSygAWZbxAmbLU87zN7b7b4setTUg+FWDWhgCp/iBsV+8fIHAng/ZajppqztSRTVZSFUx3rA+IkSAAAByEmcejg82OZpT2d/sFGWhSXyv3QsdoOFVEy2XrkHSdaqfRyCD9CPIHEfgnaGpln7yk0GIM3BG8Ec+o6W97t472cp18k2WUADRFOfukL4b/QnzOPnmvTak7U2BDIxVhzBEyD5zi9x0vYfiyrJDTL+fAN45xaoWcVHaozjdiSzXmSxvN/QQIgYDZ/izOoWIG7fvHqf7dcGOJcONUgLdphQBvJ2tcycCa/AayVu4ek61ZC6CIaTtHUc5Fo54eptoiyY9MiAj3HTDRwpVFXx+FYRmMlQAmYAYyoLCEm4BYcgbDBLgnBaRoVDopsyAAvEnVDTE+npYeYAnKpqYAbulRP5qeoCbzcH87dfYNVsNPabKLU4tmKVEhe9KlWdpUHR4mlS3hXSTbpG2AnaLi9J2FHLs5pLUY3BVQqqEpwpJI0prJYmS1Rtucx/tRr92p0KtZaegVabd2bFykqq3VC8hAQpKgkHbC3VzMEEVDULqWdipUrUadYufFy8XOcKhB7X0baIGdqAzHNiZ8rRiHrxKaliNUTDqNs9FXHRalsRsbzbHHWS2WBPeXiQBM/Pl6Y0o8QqL8NR1kQYYi3SxuMcaVEtsD8p9vXyxOzvDhTKlW1BpsQQwtbUCOf9MdRlkrWwUeJ9gf8RgPlOI+aqkfecnzZj/XB+pkbD0H4YE5vJFzA0jn4jA+Z9cc40EmfYOMxo1UDc4xXnbHWiejx2j/nA7PZrkJny32+mJWbqxH4DngNVLTJ3P5/Jx1hpHhXkLyfUk8/YfX0xwroAb9dhzIv+Y/3xlbNGYG8b/sg2gHr/fAzief0sApgLZrXiJ0iDZognkJGMTsKUXFB9mhbc7/n54GZvKrSHfG7SdM7KSI1AczsJM7jEfN50rpkw1TSFgyFRafeOB5+HT5zzwO7T8YIlW/ZIMdAAP8AVeceDlqMnFLfo1fIGzWY7yroLaVnUzk7LYk9SeXmY23wrdpsnRr54spJUr4aT7qOXi/eY2BE7eWJeez2lDMXHly69Pz5St1g9Eio062AqGd/EJSecxDR/a1fjYmtxuGaxzTlur4CnGKJWi+XplCKKFSQSDqLCSEHkWXb73kJSXybCmGYgA3HM3sZjb3vj1eIVNci7FpX7xmRy5zYGQdo5YKZTsPn8wARRcLyNRhTEeWsgx6Dpzx6FMDZhCh2gNOmr6SxAUGOkWkHcD4QfIDDBwTtJRcHQ5RrkrGoecpuIPNTHywNyn2fZpVGqpRUaSCP1jTcnkgjfn0xwy/YB6VWnVFem2l1aCjRYzHmDEbXHreafjQmqZ2mXKRYXBeK6wV0tUOq5pnSAumBIZZkmRAubxtiZxPOVFGkKtOBt/iOPWCEQepY+Vsd+CZKineV6JNOmTEOAWRoEhDJ1AgiAbgibiBgf2kzgC6FUqLkyZYm126H1M+mw8KeNRzuCXDNSdWwl2F7UP3y5V/Erg6CBGggFo/hIB9DEWNuvbb7OKWarfpHetRYgBwqhtZFgdxpaLE3sBbED7NclNSrmTsg7tJH3mILH2AX+fzwx8SzJJN5G20Tff8APlj6PD+BahatP2gHg3Y7LZYllDu37dSCwHRYACzzIv5xbAHtNUD5wHkihBI2kSYO4FzaeZw05nPqilmMAXP588VvxQOxqVtUNUPw3iSQB/a2DyTVUhsISbcmduB5GKLkR+sZWP8A8h+JNvLCVkqgUUWYgaWG88g0/Qg/Prh9yGYADAXVToF7+AkdIMtJ98Vfn6JSrUTkrsI5bmPpjou4oycHF3WxyzdQFm03EmPTHJa2PHTz/Nsb5qiihClTWWWXGkroaT4b/FaDI64OhZiVJx5UTHOkcdicaERmonBPgVBW1hlB2IkT5Yhk2wS4Il2PUAfX8McZQSoUQh8ACm1xO4xxz9LUJYknr64knGlZSYHUgD5jBJWzboZc1kt8JfG1iOV/6YsTOU7HFfdoNl9T+GG5Y0JxM+uWSd8cnyindR+H4Y74zCKOs5GiIA6eZwvZoS7CSBJFjsJP/GD2dzgprqaYmLCcKtTPAsd7noOpPXGXFbMKKlyjxsvA+Juu4/ty/PTEetwymf2vWb+fuf7YkPnF8/l/vjic2D+18sGpY0tmdJTe7QM4nT7pqLC8Ft2AIGmJE7nxXHOThP4vxGo1UmomkEmDYiPUGD74Ye0Oe70oKSk6dWrUADuNpPlvgVxLIVWyFQBJq120D4QRTEa2AJEkk6OsM8c8TZvHxuXqPk6L6BfBymc1EiFptpLcnJbVY7xpt6BeowJq5Fs9nTRU8y5j4mC6V8M7/ESB0BPMAMmV4aMpkqZ0w6qWaP2yAo9SRJPvG+AHYHOFeLANoIrK9MzH7BdSD90koB7xgo1wg7HHgXAqeWA7qlpI+8ytqvaSxg36FgOnPBvWdgKp/hVoPyCjkdy2xAvbHbiWRkie/QfuNY2teFHnbrz5CW7NrUlmXMuDbxlYt56WPlv74W9K3bKlJvaKJmW4NWqSVpEjqWQDrubg7eYIMgEXkL2bIE1KijTcqhLGOfiIA+h3xI4fTWmoGjSoizI1S3OJB/A8t98ceL0mzNRaMk0d6pMhSo8WkCVnVYXUiNW3MXmSTYE1JcEenxWmlNHiDpDIHIUCRJaB4iSSfFEkRECJVOL51qrxqLdAqkDpCr1kxtckYKdqONeI00EAG9tz1vN/PfE/7MuELVrPWfxGlp0g8nab+qgW/inpHm+Lgcp6n2Jcq5HXs1wI5fKpSaJgs8ftkyfl8PtiFxQBvgg+5H4jDDnM4qDxMqyDEkCYHKfbCsMyv7S/MY9xRi9rFJyW6ErtDkM7UeEpL3QMgd4ss07tfaCYUe+AWcWpSH60BCg1EEbEEaCSCbamU4tB8yg3ZR/mA/rhD7bV6bqxpsry6KxVgYgaokW2G2F5YRS2KMWSW6YuJ3tKidEOLfvN52F/pzwrcdpzVZwD4xqHkwgEG3v7gYb8tl+8uN1ZALxuQu/W+CHFOwlLS7mq50NoiBLSwjcwWlrTuQBPMbH6NyS2psqeod/U40IwYbszW71qa03cpN1VrqAGDQbgaSrXuAw5nGtbgjoFlKmokhlNJxoYH4SSLsV8VtsNSEA9EgY2K4npwt4BICA7FyFn0Bufljc5ago8VUueiEKv8xDk/wAoxuk2wVpwS4EJLeQ/qP8AfHalTSPDR1ebCtU/0lBHtj2iNFVtKFZE6Yba1vESRBk3nfcxjKo2wiF/P52x1opNSmOrr/qGIozoG6MPb/fErheaV8zQW96ii48+uDjVgu6HDPWDeh/DFc9ohZPU/gMWPnnhWPQH3tiuO0DSVnz/AKYbmFYeT67x4ce48OJzRZ41nVdrMCBYXsep/D5HA7w9Ribm8kVaOnlGIhony/PnhTxN7scsiSo4MV6j64H8RrLpgRJ+gkn+mCopHy+uBXHsokCo4kDw7G28bHqfrg44TJZdhbrM+oQd/bnH++D3DqhqswF0pIqA+ZaSes2b6YDM+XH3L/wnDHwqtSpZU1QAtO5MDcTosALmwjfEvny0Yq+XQEHbB/Hctq004lSTI9oBkct/lisOO5KpkM3SzKCwqSt+aNOk+qkD0JxbuWzmXZQRVVhtMx7HVuPLlGKw+0fPOKgRgWpqraD90hjFz+14QOX1xD4mSby6XwMdFh5DjlKuq1KclGv4DDxe0SAHBIUg8maNzMrOUlckJUS+nfMFWBP7aczI2n7xxR3B+0GYyTB6TaC3IgHlE9VMbGx9Rhi4p29TMhO8pBXUCagUKzmBJfTYgGYtO1xcGzJik39FmHLFfTH7M8YbKgJrNV+Zk6VHJRIlvVr+WI9XtlUZdMmDM9focJNLOggCCZHOZ5dce0cy/f0NDlFFalIFtQNRQZI36xtvhUfHTdMqn5MIK+Q9nMhmqgp1adJnADKVBEt4mPwmGFrAiw9L4svsXlxk8vFSzP435kMbBbcwoA9QcR6GUKNA8QZ2MnkCSYPXc3wVo0AxCnnO3U/0nHqx8eMFtyeHPL6k7YMz+fNRpYk9BeB5D5YH1GUD/nBPO8LKEgGev5jEE5M9foMTekymORJbCTx/tFJii8Ip8bAc5AgSJEXMjmB0wHRIoPTkAAhpMwT32mdpAMEbc5xO7U8F/RyY/wAOpBHkQYI+siep6Y4HKs1F2tegg85Uhj+GFyjWzKItSVo8yzKiqSAQKlyDGwDEA9DHLlg/wvjUVlplB3b62qBqhde5Caqko4ggqNN/2/LC7lqeqlTUXL1nAFoJ7uRvjpnXYPVqt4SKFNP5rubbwjCx/a8ow3GmxWZpDHw7h8ZermYmuwquD50qZqsen+OwQTyVOkYB8HDU6euWCg5qqupyzFRRp+JzFixYepblOGyvnBT4ZSUgh6qCmwW7CVNfMQBO7GD0EdLrXEc4Xylct4B3aUhMiGzFbWSZ/cpp6bYNRasFZfoSk4rQRoOWQFTB8Afaxuz3H0xJTtNQW4p1Bz8KUUA/1f7WwIzxJpU53UlSOY5EHnupP+Y4GEnDFNi5QSY2f940hEUqxHnVC8o+6Pphu7EZyjmP1vdgPqNKoCdbQQHpsWIkgw6z+7G2KjKmb4I9nuMtla61Bq0kw4WxKzPzBAYeYGC1vs5JF81OA0H3pJ8sQ6vZbLqVdaYVlIKkSIPLniPleL1CAwcOpggwCGBuCNiAQRjzN8ccKbKfnjPVjYt4poD8SokyuqxEbDCrxDsxrI8Zt5DBTN8fe8oL9CcD349+4fng3OL5BjCSex9O4zGYzCjgZxJDI6RiA9H8xg5maGpYkj0wBbOAGPHvG4vc+uNc6W5yVnF6dziLn8trpusfEpHvy9LxiY+b5FT/ADf/AM4jvVt+fz54OM1RjiytauWcGCII3BMRt12/Pnib2o4z3OVoUVsUorUYjkSo0x5yTHrPTDBxrLU1BqFZJN+p/wB8LvFMo1ekTRp3QqxBK3HiAHi8MWmD0GJPIxRnTb43G4oybog9nOEmrlddUuRJYxBLECDJM2tHMkGeWNK+UOXpytdlUlZAuJ3hVm8wYmPMgTjrnOKVcvlwdDSF0kwYk9Yke3mN8JXEe1RqQDSAIafivZSNMQABedvxxI8U5yvodlxaeA5U4qzA6QqzYkIgMeZCgnELYyTOBx40I+GPnGw87x5YxuKzPiTfaCP9R+uHrG1wZGEvonUgZFsb0qumpT5sHXSvMtrAW29zb3wJr56oVOm9+QmOf3QCBYc/9t+zedrU8zRqARocNOk2jmZwyMHds5w+S+f+prNwwMz8J6npiYmbVrBwDIPnY9DfFf1+2Oai1UC2+hd+ottGJP8A3RmIk1uQt4d/Urin1X8E/pL5LQ4jlJ8YO8bCcDauW5iT/lOEBO1uYNRV/SHhjEal9I2werdoKaQGqLMXv/TfHJutzmq2Ne1PBe+oFbhlll8MyQDaDvIthGy9J11I66WKsPEpQwydOkpGHanxtajKtMNUdtgqm/uYA9SYHPCz2lLjOn9XUZUXQzBCVDAk2MbXiYjfCs6TVjsDcXQBpuwp0mVC5XMKwG5H6smR6EbnE7O0A/dUTc1tCkjlTDaWaOrbAn7qDqcQuA8WZXVauWqaKbF7hhMqyARF95/y4i0OLt39U1hFU02ZRNpbwKF3kJSJgdXY4PC0k7Mz3J7DP2j46e4WmtiKTHaB3mYrmBadqQPytjl2hyIOQqouz1qhTfxLQpaARPLVTFurHpGF7L5pqnEoMENmaVj/AO0hKrExBmI2vhsrMG+MktlUyweAAB3wqNUIA2syyeo9AMk+X8s7HG2kVlxCPEYnWqOPItoc/Ih1xH4e5UkrpBsJYEm9oAF/O3T0xO49l+5mmd6TVKJ6wrkqfcFx7DA7IOQdQJBUjSQSDqNh8gC3sMZEZNUzzOZYoSG0z5D025/k4h1EnEnNIJJk9b3JwW7GojZpVqIKgaQFIBvBAsfOMGLG3sL3gyi6keNbaSbAoYYETuJJwazlJtBOkHyAM4lU6QAgKwUAAACwHQAbD0x7VyBcBVBLHkJm3t9ThcoJbtmqbeyELNiGM2+n44gP6nDjm+zBjU1QCSbBZiLm8jlgHw3glXMsVpAEqJMkKBJjc897eRwuGbHJNxeyDcJJq1yfRTMx2aPYHG36Qy7wfTGYzCraAaRIp1dQnC5kaOrW/QwPxJ+RA+eMxmJ/Pm/6Zs7GqkczlxJ3JN7mwk2sMB89XNOTMgf3/tjzGYX4+STS3+CuUUBc3xRqwKBQOckk7Cen5vj1aDU0k6SWeOdosL+fOx3265jMXZX7f0C8OK9RAvimaeAKjmCSfhVvnZSbjrgZnMm1UaitJqYiZUhjfyn8cZjMTxe1nsxS0/l+4NzeRollFSkomP8ADtaCf3cBxwNKhJUsJPOIuffrj3GYqi3R58oRk6aRzPCu5b4jccoGx9+uCHZ+kGzNJX1OrOoZSQAwmIJAmMZjMNJ8i0Wolm0uE5Pnl12FiA3lzwRyvDsqR4aCX6009MeYzE8kTwZMGSo/+kg/yL1x4KdLUAFg+SgYzGYSlYTYZ4Ll1XUwmZAv0gt+fQY4rw3WzaYB3v8AvH0xmMwct5wj1TAbacmvo4GjuDyMe4jFGfaWk8QzJ6aI9BRT64zGYbjilOkdNtxVnHi2VNLNTTaLUT1vUpwx9SMM3ClLJTd2LPnO+p1CeelzoblGkUwABtyxmMxQwsaWqwP29yXjSpYd/TRj/GhZCfcfjhcyNKmg1upZiSqAHSAQFlmO5iQAPW/XMZjMfAGf8TPM5SBuPPpyidh/XG3Bz3dam/7FSm0C1hUUn6YzGYYxCL2dqIJGlxBize+8461u7CeHvBO8OR+BxmMxHLdblMavgV8/WRCyjvDqP3mJEm2xJ68sTOGU0y9IBVPi8RM7kj8ALYzGYg8mKUUl2PhJvn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AutoShape 2" descr="data:image/jpeg;base64,/9j/4AAQSkZJRgABAQAAAQABAAD/2wCEAAkGBhQSEBQUEhQUFRQWFxgWFRcWFBUWFxcYFxUXFBUYFhcYHCYeFxojGRUUHy8gIycpLCwsFx4xNTAqNSYrLCkBCQoKDgwOGg8PGiokHyQsLC0vMjUpKSksLCwqKSopLCwqLiksKSwsLDUsLCksLCwpLCwsLCksLCwpLCwpKSksKf/AABEIAOEA4QMBIgACEQEDEQH/xAAcAAACAwEBAQEAAAAAAAAAAAAAAgEDBAUGBwj/xAA7EAABAwEFBQYEBAUFAQAAAAABAAIRAwQSITFBBVFhcYEGIpGhsfATwdHhBzJCUmJygrLxFCNDksIz/8QAGQEBAAMBAQAAAAAAAAAAAAAAAAIDBAEF/8QAHhEBAAICAwADAAAAAAAAAAAAAAERAgMSITEyQVH/2gAMAwEAAhEDEQA/APuKEIQCEIQCEIQCELn2/bdOlhN524fM6IOgs9p2hTp/mcAd2Z8BivNWvbdR+RLRubI8TmfJYJPAeqD0NbtM39DC7mQ3yxKw1+0VY5XGdCT5n5LnMkkBoJOmp8FsbsSq7dO4uy4ncgrdtaqf+V3QADyCrNrqn/kf/wB/uraezf8AcuPN06EzB0wGZ8l6BmwaQABBP9Rx5gIONsyu57w3/ddvPxXAAb8Bgu1Z6BcPzVWEEg968MDGF4GQmtFpp0aZALWkDACJmMMPBLsyiS0PJeL2N0uBGOuWucILSyoAbrw4jRzR6tj0Vdlt1V03qJEbnDHlMSthER794p0FLbW3I907nAt9c+iuUOaDgRKo/wBLH5HFvDNvhp0hBoQs4tUYPF3jm09dOq0IBCEIBCEIBCEIBCEIBCEIBCEIBV2i0NY2XGB7wG9U7Q2g2k2TnoN68jb9oOqGXdB8gg3bS7Quf3Wd1vn1PyHmuYHmM1WCplAxcVCiOKI5+JQSDr7+y9ns1zPhtLQGyMhE8eeK8zYtm3u/U7tMGSYidYavXUGANAaIEYDcgpqWOmXXy0F+hIJiMsFnZYS6DVc4mTg0m7ngI5LpIQYaWy6Tf0Ane4EnzWsOAwHonQgRzhGalj5CZI1o1GXv0QOhLcHsou8fFBLmyswpFv5P+p/KeX7Tyw4LRJUFw1wQRSrh3AjMHMfbirFS+le4OGRGY+x3IpVjN12DtNzuI+iC5CEIBCEIBCEIBCEIBZrfbhSbJzOQ3/ZWWm0BjS52AHuBxXjdoW11V5LvDcNAgm22o1DvOee/L/Cz/BxxMx4cea12CxVKh7uQwk5A6cyjaVlNN9zQZHeN6Cgk3QNJ8PpkoZQJcG4ycIAkoa6ARMcfsuhsq3NpvlwkEGDqMcfv7kIpbAqFwaS1piTjMDkM12bN2fpNiQXEak4eC20LOwEvaMX4k6nx0VyDPaywAX7oaDInKRkrwVzNr2YvdTBxbOLciczgeQK3Ua4MAi6cgDGmcQcUFyEIQCEIQCVuZ9+8kyUZ9EDIQhAIKEIKnMjEYb1FVkiHeI0O/gVaQlacECUKpm67PMHRw3j5hXLPWozlgRiDuPvxT2eteGOBGDhuP01QWoQhAIQhAIQqLU/ANGBdhyH6j4eZCDz+39oFzro/K3LicieQxA6rn7PsJqvDRlqdwWvtBAqBrRk0fQDwA8V6DZtgFJl0Z5uO8/RBZZ7M2mGtaIAx+54rNtDZwdfecTcIaDkMDJ58VuGZ6e/NVW+fhPgEmDgNUHlqmy3hnxCJaRPHEwJHmos9ifUhrRO8xAEwcT8l6yyV2vYC2MhgDMYZFNRoBgIaMySeJOJKCaNO60DcAPAQmJQ50CTgAuLatrudUa2hBGv8XDgOKDqVBg68YBGMYQMdfmuUNota+mDec7LEOAaCbpInE8DnBK7DBnOeE+Cg2ZpeHx3gInhuQWoRKEAhCEAl16JkpzHI/JAyEIQCEIQQl1Pj8kxSuzHUfP5IArPW7pvjT8w3t+ozHXetBSOQWtdIkKVlsj4JZuxbyOY6E+BC1IBCEIBY6RvPc7+lvIZnq70CutdW6wkZ5DmcB5lJQZdaANBCDiWqiDbcYui4TPIAecL0ax2jZ7XzoSWlx33DIC2IFZrzWCrti5VuVG3W4w7OeOAwHotzXR4n1KzbQsfxWEZbiRMGc96DmWOm5lqnG469BGLTPeGI3LuV6oa0uMw0E4cF5KyWh1nqlriYBhwBgcxvwxXprLXFVs3TBkY4iOvgg8/tXbnxMGkhkYjDE6yRplgsuzWudWYGyCDnExGOPvVdN/ZclxhwDcYwOG4LfsXZRo3i4yThAygTBQLXt5vuAe1t0gEXbznEgHABbqAdq6SRuiOi5I2a74tRzSb7XtcHHC80txby+y7REt1EjkQgos9JzQ6TJLidTrgAqKO0XGrccxzdxOIynTDzWx1mBIJmR/EfSYWe27PY83nAzgAWkgiTgcN0oGrbQYww94ad31jLqr2PkSCCN4+y85tPYLmBz79/UyO9z4rm0bS5kFji3E5HlnvQe3x4JSTIwGR15cFydk7evd2qQDocgfkCuhaLexroJ7wB7upyyCDRe4FF8IY4kYiDuzTIIBUpSwIu7igkpX6cwiTzUPfh4eqCSkcnKRyDNaHRDh+kz0ycPD0C3ArI9Ns53cu/tN3pmPIhBqQhCDHbTLmN5uP9v/o+Cuas1QzVPCG+ALj/AHjwVwM5eKC28pg8uX1UNCYIIpNgdT6lOkZrzP1ToMG0dkMq4nB2jh896pomrRu020r7B+q8ATmThouqhByxbq97/wCPd/maT/cAtvx3QD8N07pbhzMq9CDMyuS8tAGABMkiJnLuw4dVD6zy+61uAiXHAb+7q73itAzPIfNZtqbVpWemalZ4YwYSZOJyAAxJQa1AK8dtvt5Qds+pVoFtRxF0MdAc0kxeewmS0EjLOR0+YHtha7wcK72kAN7gawQMpa0AOPEglV5bIhVltjF98r0A8QSY1gxPA8Fx7R2dZfEOAaTF0nEmMQDOcAlL2K+MbK19oe6o+oA+8SwiHNBAbdyA14yvP/irth9H/SXCQRVNWcImnAA3/rKlOVRaU5VjyentuwmgXqIh7cQMwY4HVa7BbfiZgteBi0iDxIB0U7L2tStFMVKLw9skSNCMwdy1R3uikmHMnoZQDvTKCEEoUBSghJVGHvenSv8AmECkbvNIXdFYVW9BU5LZXRVI/cPTH/05Q4xy9FXeh7Txb5y0/wByDqIUKUHMae87i53gIHyWtix0N+9z/wC4/Ra2FBaEwSNThBDcz70TpNenp/lMglCEIBCFw+1Xa6lYaYc/vPdNymDi6Ikk/pAkY8VyZr1yZiIuXZe6DPAz5L4Z2x7YvtrmtcA1rC6A0yDjAIM94XQ046zGBVnaL8RLTai5od8Kk6RcZmWnMOfEnpA4Ly6z7Nl9QybNvLqEzhGHz/woQhUqHc7P9sbTYyBSfNOZNN2LDjJjVs7wp7YdqXW6uKhbca1oa1kzGrjO8n0C4SF3lNUlymqfUvwb2hLLRRMd1zag3m8C13QXGeK+jDM9F+bbHbH0nh9J7mPbk5pgj3uX3vspt1tqszKgc1z7rRVAIlr7oJBGmMrRqyuKatOdxxdlCEK5eErXSJU3kBAJHZj3p9wmJVYeCcNB0xxwOuiCXFVPKdxVTigRyy18J5SOhn5LS4rNafyu/lPofog6/wAQIWG+hBXSy/qd/e4fNaWlZgPzj+J3rKua5BoaU4VTSrAUEu05+uCZKRgpaZCBkKFKAXxz8WrI5tua8/lfTbdx/bg4Eb8R4hfYyV4r8Tuzja9mNdv/ANaALsP1Mzc08sx13qvZF4q9sXi+MlSoJQsjAlCGtJMASdAMT4BPXs72GHtc05w4FpjkUdIhChHEr1f4cdoX2e1tpiTTrODHN/iODXDiPSV5Nd3sNQc/aFmDMw+8TE91oJd5SOqlj7CeFxlFPvyEvxApBW16BSwTOuXTcmQoQQVW3Xw8MPqne6Aq8gghxVTimcVWSgVxWese6/kf7f8AKvJWeoe6ePzQa7qFs+CFCDDXddqkfuhw8I/8lPTPkqduOuGnU0DoPI4fMpwcfL6INDSrWlZwVYHoLwUodGHvH2UoJ5eqmIx8UD3ju8UXeKlSggMClzQQQRIOBGiEIPz9X2FUrW2pRoUXtvVH3GOaWljLxIvTkA2MV6/Yv4RVPisdaX0zSzc1hfeOGAmBAnNfUlFPJVRqj7Uxpxj1msOyKNERSpU6Y/hYB4kYk8Sk2zsalaqTqdVoIIz1adC06FbkKyltR4+Ibf7DPstAE997TeqluIa10hgAGQAaXFzoHeAHHyi/SlssratN9N03XtLXRnDgQY8V8sr/AIPVhUhlamacEhxBDpAwBblidQd+Giz56/xlz1THxfPivtH4d9jhZKQrPM1qrGyIEU2nvXQdScJPAbseFsD8J3NdTqWiq0Fr2uNJovSA4OuudIz1gdV9OUteFdynq113IUFg3KVCvaC3eJ9VBJ58kxKqp1Q5oI1QQ58kDr4feFDioJmffvVVnh76oJJVZKL6UlAlQ4c8FAbLmje4eXePkCoJx5e/fNW2Fs1P5QT1OA8pQdNShCDJtSzfEpObwnw9kdVzdnVr9ITmO6ebcJ9Cu6uKyy/DqPAyJBA8cfKP6UGhtTxVjPNZ2nGd/sK8FBc1ydUgpw5BYwp1TMY+KsBQOhKpQSlbmVMqNenp/lAyESiUAub2ks9V9lqizuLa12aZaYN5pDgJOGMR1XRlEo5Pbhdk6dqFCba6arnl0d3utui63u4DXDeSu7KXXkPX/AUyuRFERUJlQSoJXIrbaJqfDpsl2UukAbzEZLrro2q0hjHOON0SQM1g2Za3uZ3mlu4nWSTgNwGqLPs2ATUJe50F2Ju4GQI3YDNap16BAxKQlBKQlBD1UX7/APKclUvx6Zc0Erdsyn3S79x8hgPmeqwRegDN2A669BJ6LtMYAABkBA6IGQhCAWTaFLC8M25/y6+GB6LWhByWHAckzHaeCWpSuOu6Zt5ajp6QhBeCmBVLX+KcFBcHKWO0VQKCUGkFTKoa9OHILZSuOXP7fNLeQcQgslEqtr8FN5A8qJSXlBegZpz5+mCC5VtdgoLkDlyrwUFyVzkA92iWVAUEoAlISglVvegHu0SoUNYXODRmfIan3qQg1bJoz3zyb/6Py6FdNLTphoAGAAgJkAhCEAhCEFNqs99sZHMHcVzGuzBwIwI96LsrJbrJe7zfzDwI3H66IMikOn37wVTKk8DkQcwdxToLgVIKpD96YvQWExj4/VN8RUgn39UNw5en2QXfE4eKm8eCx2vaTKf5jBiQIOPJZX9o6d2RJP7Yg+OSDqtOePpqp6lcKp2nZgQ105QYHnKpqdp3QIYAcZkyOEIPR9SkfzOPLmuFQ7T4C+zHe0/IrqWa3sqRdcMspx44ZoNRJ3+SUvO7wKi8olBPxEszy0+qRxnl6qDwQWEpCUt9K5+5BLnpEJHvjNBLne9TuAXVsFkuCT+Y58NwHL6qjZ1hI77xj+lv7eJ/i9F0UAhCEAhCEAhCEAhCEGO22G93m4P8jwP1XPa/GCIIzBXcVFqsbXjHA6HX7jgg50pWnXPTiorUnMPey0Oh66HgfFKyppqgvD1l2m9wpOLCQQNAOvLBUbVfUay9TIwzwkxvHJeWNU4ySZzxz+qCyraHOMuJPPT7KLyrDkckDkoDkocoBQWXlFN5GIwPDNI4rVYbeKTpLQ46Tpvjig9Fsm11Ht/3GxEQ7KeYPqtpdPL1Weha21G3gRG6ceqtc9A8pXPSFx5KEA8k8PX7IB3JH1I5qaVJzjDRlnw5nT1QQ5/U7l0LBs6CHvz0GjePNXWPZ4ZicXb93Iaeq1oBCEIBCEIBCEIBCEIBCEIBCEIIc2cCsFo2V+wxwOI6bl0EIOA9pbg4FvPFp5HJcHa+yi2Xti7qAIjjxXvHNkQcljqbJYfyy3+U4f8AU4IPnF7govL2Fu7JXsWkTvAiemS49fsrWbliOX0lBxy73iErqsLe7YtUZjzAUDYtQ/sHNwkoMDa06Ecwmve8Vtfsep/Cf62/Mqj/AEFSYuP6An7IKby6eybXVvgNlw1vZeJyVtj7L1XfmDhwuj1MBd6xdnnMAgxzN4+GSAvHglaC4wJcdw+e7qunT2Q39RLusDwHzlbadMNEAADcBAQc2zbIObzH8Lfmfp4rpU6YaIAAG4JkIBCEIBCEIBCEIBCEIBCEIBCEIBCEIBCEIBCEIBQhCAcsjkIQAWqnkhCCVKEIBCEIBCEIBCEIBCEIBCEIBCE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0" name="Picture 2" descr="http://www.england-travel.ru/data/images/england/england-ma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484784"/>
            <a:ext cx="4929222" cy="48731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Angl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0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7  0.075 -0.08267  0.125 -0.08267  C 0.175 -0.08267  0.22 -0.05067  0.25 0  C 0.22 0.05067  0.175 0.08267  0.125 0.08267  C 0.075 0.08267  0.03 0.05067  0 0  Z" pathEditMode="relative" ptsTypes="">
                                      <p:cBhvr>
                                        <p:cTn id="8" dur="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4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43200000">
                                      <p:cBhvr>
                                        <p:cTn id="10" dur="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Шаблон новогодней презентаци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новогодней презентации</Template>
  <TotalTime>467</TotalTime>
  <Words>31</Words>
  <Application>Microsoft Office PowerPoint</Application>
  <PresentationFormat>Экран (4:3)</PresentationFormat>
  <Paragraphs>24</Paragraphs>
  <Slides>23</Slides>
  <Notes>0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Шаблон новогодней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SCOOL176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 Fomenko</dc:creator>
  <cp:lastModifiedBy>Игорь Карасев</cp:lastModifiedBy>
  <cp:revision>56</cp:revision>
  <dcterms:created xsi:type="dcterms:W3CDTF">2012-12-21T10:59:16Z</dcterms:created>
  <dcterms:modified xsi:type="dcterms:W3CDTF">2016-12-06T18:54:27Z</dcterms:modified>
</cp:coreProperties>
</file>