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4" r:id="rId6"/>
    <p:sldId id="259" r:id="rId7"/>
    <p:sldId id="265" r:id="rId8"/>
    <p:sldId id="266" r:id="rId9"/>
    <p:sldId id="269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B99F"/>
    <a:srgbClr val="CC6600"/>
    <a:srgbClr val="FF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7978-75FD-47F2-B5C7-84121B49621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8D6FA-F5B8-464F-8F13-933CDA4F8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мушка1.pn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24622" y="0"/>
            <a:ext cx="9143999" cy="6882582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ПТИЧЬЯ СТОЛОВАЯ</a:t>
            </a:r>
            <a:endParaRPr lang="ru-RU" sz="6000" b="1" dirty="0">
              <a:ln w="10541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085184"/>
            <a:ext cx="5256584" cy="1512168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sz="2400" b="1" dirty="0" smtClean="0">
                <a:ln w="10541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Batang" pitchFamily="18" charset="-127"/>
                <a:ea typeface="Batang" pitchFamily="18" charset="-127"/>
                <a:cs typeface="+mj-cs"/>
              </a:rPr>
              <a:t>Подготовили воспитатели:</a:t>
            </a:r>
          </a:p>
          <a:p>
            <a:pPr>
              <a:spcBef>
                <a:spcPct val="0"/>
              </a:spcBef>
            </a:pPr>
            <a:r>
              <a:rPr lang="ru-RU" sz="2400" b="1" dirty="0" err="1" smtClean="0">
                <a:ln w="10541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Batang" pitchFamily="18" charset="-127"/>
                <a:ea typeface="Batang" pitchFamily="18" charset="-127"/>
                <a:cs typeface="+mj-cs"/>
              </a:rPr>
              <a:t>Шахарова</a:t>
            </a:r>
            <a:r>
              <a:rPr lang="ru-RU" sz="2400" b="1" dirty="0" smtClean="0">
                <a:ln w="10541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Batang" pitchFamily="18" charset="-127"/>
                <a:ea typeface="Batang" pitchFamily="18" charset="-127"/>
                <a:cs typeface="+mj-cs"/>
              </a:rPr>
              <a:t> Татьяна Владимировна</a:t>
            </a:r>
          </a:p>
          <a:p>
            <a:pPr>
              <a:spcBef>
                <a:spcPct val="0"/>
              </a:spcBef>
            </a:pPr>
            <a:r>
              <a:rPr lang="ru-RU" sz="2400" b="1" dirty="0" smtClean="0">
                <a:ln w="10541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Batang" pitchFamily="18" charset="-127"/>
                <a:ea typeface="Batang" pitchFamily="18" charset="-127"/>
                <a:cs typeface="+mj-cs"/>
              </a:rPr>
              <a:t>Панова Антонина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6632"/>
            <a:ext cx="9144000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68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Путешествие в мир птиц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92896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Передача опыта младшим детям. Выставка рисунков и кормушек. </a:t>
            </a:r>
          </a:p>
          <a:p>
            <a:pPr algn="ctr"/>
            <a:endParaRPr lang="ru-RU" sz="2800" b="1" dirty="0" smtClean="0">
              <a:ln w="1905">
                <a:solidFill>
                  <a:schemeClr val="tx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ln w="1905">
                <a:solidFill>
                  <a:schemeClr val="tx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Устраивайте для зимующих птиц столовые - кормушки. И обязательно подкармливайте этих пернатых зимой!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421"/>
            <a:ext cx="9080936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0527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Передаем  опыт!</a:t>
            </a:r>
            <a:endParaRPr lang="ru-RU" sz="4000" b="1" dirty="0">
              <a:ln w="1905"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Рисунок 2" descr="P_20170208_170159_SRES.jpg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24744"/>
            <a:ext cx="4078800" cy="252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_20170208_170406_SRES.jpg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3933056"/>
            <a:ext cx="4078800" cy="252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P_20170208_170531_SRES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297660" y="2119164"/>
            <a:ext cx="5157191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1153"/>
            <a:ext cx="9080936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840760" cy="72008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До новых встреч!</a:t>
            </a:r>
            <a:endParaRPr lang="ru-RU" sz="4000" b="1" dirty="0">
              <a:ln w="1905"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Рисунок 7" descr="DSCN315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0728"/>
            <a:ext cx="6984776" cy="489654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60212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всянка1.jpg"/>
          <p:cNvPicPr>
            <a:picLocks noChangeAspect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9782" y="0"/>
            <a:ext cx="9233782" cy="6858000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0" y="980728"/>
            <a:ext cx="5040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Покормите птиц зимой.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Пусть со всех концов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вам слетятся, как домой,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Стайки на крыльцо.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богаты их корма.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Горсть зерна нужна,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Горсть одна -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не страшна </a:t>
            </a:r>
            <a:b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Будет им зима.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Путешествие в мир птиц</a:t>
            </a:r>
            <a: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/>
            </a:r>
            <a:b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136904" cy="1368152"/>
          </a:xfrm>
          <a:noFill/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800" b="1" dirty="0" smtClean="0">
              <a:ln w="1905">
                <a:solidFill>
                  <a:schemeClr val="accent1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2800" b="1" dirty="0" smtClean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Самое интересное для детей — это наблюдать за живыми птичками на прогулке. </a:t>
            </a:r>
          </a:p>
          <a:p>
            <a:pPr algn="ctr">
              <a:buNone/>
            </a:pPr>
            <a:endParaRPr lang="ru-RU" sz="3800" b="1" dirty="0" smtClean="0">
              <a:ln w="1905">
                <a:solidFill>
                  <a:schemeClr val="accent1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800" b="1" dirty="0" smtClean="0">
                <a:ln w="1905">
                  <a:solidFill>
                    <a:schemeClr val="accent1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068960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Полезнее всего и интереснее всего провести целую серию таких наблюдений. Серия наблюдений даст детям гораздо больше для их умственного и речевого развития, чем просто чтение рассказа о зимующих птицах или просмотр познавательного фильма.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всянка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08920"/>
            <a:ext cx="2592288" cy="1368152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Зимующие птицы</a:t>
            </a:r>
            <a:endParaRPr lang="ru-RU" sz="3200" b="1" cap="all" dirty="0">
              <a:ln w="9000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воробей.jpg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овсянка.jpg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6064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ворона.jpg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42088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галка.jpg"/>
          <p:cNvPicPr preferRelativeResize="0"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0648"/>
            <a:ext cx="2772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голуби1.jpg"/>
          <p:cNvPicPr preferRelativeResize="0"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581128"/>
            <a:ext cx="2808312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сегирь.jpg"/>
          <p:cNvPicPr preferRelativeResize="0"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nachalo_6081652_orig_.jpeg"/>
          <p:cNvPicPr preferRelativeResize="0"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3848" y="458112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свиристель1..png"/>
          <p:cNvPicPr preferRelativeResize="0">
            <a:picLocks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581128"/>
            <a:ext cx="2808000" cy="198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403648" y="1700808"/>
            <a:ext cx="1728192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1003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Воробей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47664" y="3933056"/>
            <a:ext cx="1656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ourier New" pitchFamily="49" charset="0"/>
                <a:cs typeface="Times New Roman" pitchFamily="18" charset="0"/>
              </a:rPr>
              <a:t>Снегирь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4093" y="6093296"/>
            <a:ext cx="1383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голубь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6093296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синица</a:t>
            </a:r>
            <a:endParaRPr lang="ru-RU" sz="28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33139" y="1772816"/>
            <a:ext cx="1176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ourier New" pitchFamily="49" charset="0"/>
                <a:cs typeface="Times New Roman" pitchFamily="18" charset="0"/>
              </a:rPr>
              <a:t>ГАЛКА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3933056"/>
            <a:ext cx="1505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ourier New" pitchFamily="49" charset="0"/>
                <a:cs typeface="Times New Roman" pitchFamily="18" charset="0"/>
              </a:rPr>
              <a:t>ВОРОНА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1772816"/>
            <a:ext cx="1671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ourier New" pitchFamily="49" charset="0"/>
                <a:cs typeface="Times New Roman" pitchFamily="18" charset="0"/>
              </a:rPr>
              <a:t>ОВСЯНКА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6093296"/>
            <a:ext cx="2200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ourier New" pitchFamily="49" charset="0"/>
                <a:cs typeface="Times New Roman" pitchFamily="18" charset="0"/>
              </a:rPr>
              <a:t>СВИРИСТЕЛЬ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Путешествие в мир птиц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068960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кормушку, насыпьте в нее корм. Очень скоро птицы привыкнут к тому, что здесь постоянно есть для них корм, и начнут прилетать на Вашу кормушку.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Корм для птиц</a:t>
            </a:r>
            <a:endParaRPr lang="ru-RU" sz="4000" b="1" dirty="0">
              <a:ln w="1905"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Рисунок 2" descr="P_20170207_071601_SRE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960682" y="1935862"/>
            <a:ext cx="5294644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NID0HJFQ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1340768"/>
            <a:ext cx="2088232" cy="244827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i4K5AD36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4005064"/>
            <a:ext cx="1944216" cy="237626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original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268760"/>
            <a:ext cx="216024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P_20170207_071617_SRES.jpg"/>
          <p:cNvPicPr preferRelativeResize="0"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2240" y="4005064"/>
            <a:ext cx="2088232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ползень1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-171400"/>
            <a:ext cx="9169519" cy="70294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Наши кормушки!</a:t>
            </a:r>
          </a:p>
        </p:txBody>
      </p:sp>
      <p:pic>
        <p:nvPicPr>
          <p:cNvPr id="3" name="Рисунок 2" descr="DSCN314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196752"/>
            <a:ext cx="288032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softRound"/>
            <a:contourClr>
              <a:srgbClr val="333333"/>
            </a:contourClr>
          </a:sp3d>
        </p:spPr>
      </p:pic>
      <p:pic>
        <p:nvPicPr>
          <p:cNvPr id="4" name="Рисунок 3" descr="DSCN314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1196752"/>
            <a:ext cx="288032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DSCN3150.JPG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1196752"/>
            <a:ext cx="288000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547664" y="5805264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Создатели и их  творения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ползень1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-171400"/>
            <a:ext cx="9169519" cy="70294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Наши кормушки!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5805264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Создатели и их  творения</a:t>
            </a:r>
          </a:p>
        </p:txBody>
      </p:sp>
      <p:pic>
        <p:nvPicPr>
          <p:cNvPr id="8" name="Рисунок 7" descr="DSCN3151.JPG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196752"/>
            <a:ext cx="288000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DSCN3153.JPG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1196752"/>
            <a:ext cx="288000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DSCN3154.JPG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1196752"/>
            <a:ext cx="2880000" cy="450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ползень1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276" y="-20982"/>
            <a:ext cx="9169519" cy="70294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n-ea"/>
                <a:cs typeface="Arial" pitchFamily="34" charset="0"/>
              </a:rPr>
              <a:t>Птичья столовая</a:t>
            </a:r>
          </a:p>
        </p:txBody>
      </p:sp>
      <p:pic>
        <p:nvPicPr>
          <p:cNvPr id="11" name="Рисунок 10" descr="DSCN31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0768"/>
            <a:ext cx="3780000" cy="504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DSCN3163.JPG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40768"/>
            <a:ext cx="3780000" cy="504000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7799</TotalTime>
  <Words>172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Batang</vt:lpstr>
      <vt:lpstr>Arial</vt:lpstr>
      <vt:lpstr>Calibri</vt:lpstr>
      <vt:lpstr>Courier New</vt:lpstr>
      <vt:lpstr>Times New Roman</vt:lpstr>
      <vt:lpstr>Тема Office</vt:lpstr>
      <vt:lpstr>ПТИЧЬЯ СТОЛОВАЯ</vt:lpstr>
      <vt:lpstr>Презентация PowerPoint</vt:lpstr>
      <vt:lpstr>Путешествие в мир птиц </vt:lpstr>
      <vt:lpstr>Зимующие птицы</vt:lpstr>
      <vt:lpstr>Путешествие в мир птиц</vt:lpstr>
      <vt:lpstr>Корм для птиц</vt:lpstr>
      <vt:lpstr>Наши кормушки!</vt:lpstr>
      <vt:lpstr>Наши кормушки!</vt:lpstr>
      <vt:lpstr>Птичья столовая</vt:lpstr>
      <vt:lpstr>Путешествие в мир птиц</vt:lpstr>
      <vt:lpstr>Передаем  опыт!</vt:lpstr>
      <vt:lpstr>До новых встреч!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ПТИЧЬЯ СТОЛОВАЯ</dc:title>
  <dc:creator>Непоседа</dc:creator>
  <cp:lastModifiedBy>User</cp:lastModifiedBy>
  <cp:revision>26</cp:revision>
  <dcterms:created xsi:type="dcterms:W3CDTF">2017-02-02T11:31:16Z</dcterms:created>
  <dcterms:modified xsi:type="dcterms:W3CDTF">2017-10-20T19:43:12Z</dcterms:modified>
</cp:coreProperties>
</file>