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  <p:sldId id="257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3D089-D6FB-41D4-B1F9-5EECB29F477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8944-10FC-4BC7-87F3-C5F59E479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aam.ru/detskijsad/" TargetMode="External"/><Relationship Id="rId4" Type="http://schemas.openxmlformats.org/officeDocument/2006/relationships/hyperlink" Target="http://nsportal.ru/detskiy-sad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744236">
            <a:off x="713793" y="2272969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C00000"/>
                </a:solidFill>
                <a:latin typeface="Georgia" pitchFamily="18" charset="0"/>
              </a:rPr>
              <a:t>РУКАВИЧКА</a:t>
            </a:r>
            <a:endParaRPr lang="ru-RU" sz="8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421446">
            <a:off x="179002" y="2320079"/>
            <a:ext cx="8604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990099"/>
                </a:solidFill>
                <a:latin typeface="Georgia" pitchFamily="18" charset="0"/>
              </a:rPr>
              <a:t>Спасибо!</a:t>
            </a:r>
            <a:endParaRPr lang="ru-RU" sz="8000" b="1" i="1" dirty="0">
              <a:solidFill>
                <a:srgbClr val="99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33265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Использованные ресурсы: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836712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u="sng" dirty="0" smtClean="0">
                <a:hlinkClick r:id="rId3"/>
              </a:rPr>
              <a:t>http://yandex.ru/images/</a:t>
            </a:r>
            <a:r>
              <a:rPr lang="ru-RU" sz="2400" b="1" dirty="0" smtClean="0"/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u="sng" dirty="0" smtClean="0">
                <a:hlinkClick r:id="rId4"/>
              </a:rPr>
              <a:t>http://nsportal.ru/detskiy-sad/</a:t>
            </a:r>
            <a:r>
              <a:rPr lang="ru-RU" sz="2400" b="1" dirty="0" smtClean="0"/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u="sng" dirty="0" smtClean="0">
                <a:hlinkClick r:id="rId5"/>
              </a:rPr>
              <a:t> http://www.maam.ru/detskijsad/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казка Рукавичка 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9736" y="1"/>
            <a:ext cx="918373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23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5</cp:revision>
  <dcterms:created xsi:type="dcterms:W3CDTF">2015-02-14T14:26:00Z</dcterms:created>
  <dcterms:modified xsi:type="dcterms:W3CDTF">2017-10-21T13:12:31Z</dcterms:modified>
</cp:coreProperties>
</file>