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6" r:id="rId6"/>
    <p:sldId id="267" r:id="rId7"/>
    <p:sldId id="269" r:id="rId8"/>
    <p:sldId id="268" r:id="rId9"/>
    <p:sldId id="257" r:id="rId10"/>
    <p:sldId id="261" r:id="rId11"/>
    <p:sldId id="263" r:id="rId12"/>
    <p:sldId id="264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5889-5001-45ED-ACFD-525E31BEAC53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CFEE0-6916-49B6-AC45-F7C007C28D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299" y="332656"/>
            <a:ext cx="9193299" cy="619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0"/>
            <a:ext cx="6840760" cy="151216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СТИХИ О ЯВЛЕНИЯХ ПРИРОДЫ</a:t>
            </a:r>
            <a:endParaRPr lang="ru-RU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1621" y="0"/>
            <a:ext cx="6952380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95536" y="3645024"/>
            <a:ext cx="388843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ГРАД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Дождик землю поливал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вдруг громко застучал!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Полетели льдинки с неба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Дождик раньше таким не был!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Льдинками усыпан двор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льдинках лужи и забор.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-Это что? На что похоже?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град идет Сережа.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"/>
            <a:ext cx="7593692" cy="537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5536" y="3861048"/>
            <a:ext cx="4176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 снежинки! Это мы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Парашютики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зимы.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мы над вами кружим,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мы с ветрами дружим.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 танцуем дни и ночи,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Даже несколько недель.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Наши танцы, между прочим,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Называются - метель.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Бромлей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518463" cy="459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9512" y="3933056"/>
            <a:ext cx="36724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Мороз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Мерзнут щёки, мерзнет нос,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Мерзнут наши ручки.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Ой мороз, мороз, мороз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Брось ты эти штучки!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Перестань мороз шалить,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Перестань кусаться,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Дай немножко поиграть,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горки покататься! 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451873" cy="512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5536" y="4221088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Вот повеял ветерок,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Холодом пахнуло,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Словно бабушка-зима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Рукавом махнула.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Полетели с высоты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Белые пушинки.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деревья и кусты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Сыплются снежинки.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136295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131840" y="5013176"/>
            <a:ext cx="4608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Иней солнцу рад с утра -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Светится, искрится.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Днём рыдать придёт пора -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слёзки превратится.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Ал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628800"/>
            <a:ext cx="33612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Источники :</a:t>
            </a:r>
            <a:endParaRPr lang="en-US" sz="2400" b="1" u="sng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www.numama.ru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Spestr.ru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www.rasumniki.ru</a:t>
            </a:r>
          </a:p>
          <a:p>
            <a:pPr>
              <a:buFontTx/>
              <a:buChar char="-"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424847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Гром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огромной темной туче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нам приехал гром гремучий.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бабахнул в небе гром,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Задрожало все кругом!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 не прячусь я от грома, -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 от мамы слышал дома: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Гром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прогрохал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значит, это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нам уже стучится лето.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Мельничук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901" y="0"/>
            <a:ext cx="5305099" cy="68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6096" y="3861048"/>
            <a:ext cx="3707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Дождь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Тёплый дождик лил да лил,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Дело делал, не шалил 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Вымыл крышу у скворечни,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Вымыл ягоды-черешни...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Протянули мы ладошки,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Дождик их помыл немножко.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Босев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4680520" cy="669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2729"/>
            <a:ext cx="7320410" cy="455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3568" y="4005064"/>
            <a:ext cx="6174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Чаще утром он бывает,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Пеленою накрывает,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Белый, словно молоко,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Заблудиться в нём легко.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Он под солнцем быстро тает,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Оно встанет- он растает,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Был и нет, будто обман,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-Это, деточки, туман.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Г.Таравкова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525"/>
            <a:ext cx="6732240" cy="60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79512" y="3501008"/>
            <a:ext cx="47525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РАДУГА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 небе радуга встаёт,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летний дождь пройдёт.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Над рекою коромыслом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Может радуга повиснуть.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Даже в городе бывает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Над домами зависает!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Сосчитать в ней семь цветов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Я, друзья, всегда готов.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П.Дзюба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5829" y="96698"/>
            <a:ext cx="5778171" cy="441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79512" y="1124745"/>
            <a:ext cx="39604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ТУЧА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Тучка с тучкой хороводы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Летом и зимою водит.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Быстро по небу плывёт,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 куда она зовёт?</a:t>
            </a:r>
          </a:p>
          <a:p>
            <a:pPr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Туча белым пароходом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 небу, как в море ходит.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 бывает серой тоже,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Даже солнце спрятать может.</a:t>
            </a:r>
          </a:p>
          <a:p>
            <a:pPr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Летом часто тучка плачет,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Тёплый дождь по крышам скачет!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 зимой она играет —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Снегом землю посыпает.</a:t>
            </a:r>
          </a:p>
          <a:p>
            <a:pPr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И, бывает, с тучки град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Льдинками, как виноград,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Падает на землю летом,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Тучка, тучка! Плохо это!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685961" cy="40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67544" y="3212976"/>
            <a:ext cx="3960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Наклоняется трава.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Шелестит весь день листва.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деревья сами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Двигают ветвями.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Наш цветной воздушный змей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Стал проворней, веселей –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Он летит и скачет –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всё это значит?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Знают взрослые и дети: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значит – нынче ветер!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Т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Кисилева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560840" cy="567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220072" y="4826675"/>
            <a:ext cx="3707904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Листопад, листопад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Листья кружатся,  летят!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Разноцветные, резные,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Словно кистью расписные…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Осень краску подарила,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Листья в пляску закружила.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А. Рябинка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-1"/>
            <a:ext cx="6084168" cy="496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23528" y="2996952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Гололед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Гололед, гололед…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Лед у дома, у ворот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 люблю скользить по льду,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Хоть куда по льду пойду.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 едва лишь сделал шаг,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дорожку тут же – шмяк!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же в садик мне дойти?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ползком туда ж ползти?!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Гололед, гололед…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чуть-чуть скольжу вперед.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Мельничук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100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СТИХИ О ЯВЛЕНИЯХ ПРИРОДЫ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60</cp:revision>
  <dcterms:created xsi:type="dcterms:W3CDTF">2017-10-19T12:04:55Z</dcterms:created>
  <dcterms:modified xsi:type="dcterms:W3CDTF">2017-10-21T15:35:29Z</dcterms:modified>
</cp:coreProperties>
</file>