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6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CEDAD-2C49-48A9-9A87-503E31390945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F52A2-D324-4732-AE0C-78043724B1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28588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Волшебный мир песка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357562"/>
            <a:ext cx="8215370" cy="30003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по адаптации детей и их родителей к условиям детского сада средствами песочных игр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Сорокина Т. В.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Разработка и подготовка развивающих занятий по профилактике дезадаптации детей раннего возраста;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Результаты, полученные в ходе исследования, могут быть использованы в организации работы с детьми младшего дошкольного возраста педагогами ДОУ;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Распространение положительного опыта проведенной работы будет осуществляться на базе ДОУ, а также через публикации, размещение на Интернет-ресурсах.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1500175"/>
            <a:ext cx="8786874" cy="292895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воспитатели, родители, дети.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творческий, практико-ориентированный.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август – май (долгосрочный)</a:t>
            </a:r>
          </a:p>
          <a:p>
            <a:pPr>
              <a:buNone/>
            </a:pP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этап. Подготовительный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условий для проведения проекта.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Содержание работы: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и изучение необходимой литературы;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рекомендаций для грамотного ведения работы с родителями в адаптационный период;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перспективного плана и подбор методик;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 родителей;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материалов для консультаций с родителями;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конспектов адаптационных занятий, родительских собраний и досуговых мероприятий с родителями и детьми.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этап. Основной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реализация плана и мероприятий проекта.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адаптационных игровых занятий с детьми и родителями на основе перспективного плана;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предметно-развивающей среды в группе;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Внесение коррективов в ходе проекта.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этап. Заключительный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подведение итогов.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Мониторинг уровня адаптации детей к ДОУ.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7149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ФГОС ДО определяет необходимость укрепления физического и психического здоровья детей, эмоционального благополучия, обеспечение психолого-педагогической поддержки семьи и повышения компетентности родителей в вопросах развития, охраны и укрепления здоровья детей. </a:t>
            </a:r>
          </a:p>
          <a:p>
            <a:pPr algn="just">
              <a:buNone/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создание естественной стимулирующей среды, в которой ребенок чувствует себя комфортно и защищено, проявляет творческую активность.</a:t>
            </a:r>
          </a:p>
          <a:p>
            <a:pPr algn="just">
              <a:buNone/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  песочных игр с использованием песочных столов возможен для применения в период адаптации детей к ДОУ.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Создать благоприятные условия для социальной адаптации ребенка к условиям дошкольного учреждения, необходимые для дальнейшего развития и постепенного успешного вхождения в детский коллектив.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Помочь детям преодолеть стрессовые ситуации в период адаптации к дошкольному учреждению;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семьи будущих воспитанников друг с другом;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 детей навыки совместной игры, предметного взаимодействия;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 родителей представление о значимых факторах облегчения периода адаптации;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познавательные процессы (восприятие, внимание, воображение, память, мышление);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мелкую моторику, тактильно-кинестетическую чувствительность;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процессы саморегуляции.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Принципы проекта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229600" cy="4768865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Целостность – должны быть целостными и законченными, иметь очерченные начало и конец, основную идею, тему.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Последовательность – мероприятия должны плавно перетекать в следующие.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Доступность – все мероприятия должны соответствовать возрастным особенностям.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Комплексность – события должны охватывать всех участников воспитательно-образовательного процесса.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Активность и сознательность – мероприятия должны активизировать познавательные процессы участников, а не носить лишь развлекательный характер.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Безболезненная адаптация ребенка к ДОУ, сохранение чувства защищенности и доверия, сокращение срока адаптации к условиям ДОУ;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 Позитивное развитие отношений в детском коллективе;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 Повышение компетентности педагогов и родителей по вопросам адаптации, воспитания и развития детей;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4. Снижение уровня заболеваемости у детей в адаптационный период;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5. Вовлечение родителей в жизнедеятельность ДОУ и установление партнерских отношений с семьями воспитанников;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6. Активное участие родителей в проектной творческой деятельности детей 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7. Формирование у воспитанников положительных ассоциаций, связанных с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489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Волшебный мир песка</vt:lpstr>
      <vt:lpstr>Паспорт проекта</vt:lpstr>
      <vt:lpstr>Этапы реализации проекта</vt:lpstr>
      <vt:lpstr>Слайд 4</vt:lpstr>
      <vt:lpstr>Актуальность</vt:lpstr>
      <vt:lpstr>Цель проекта</vt:lpstr>
      <vt:lpstr>Задачи проекта</vt:lpstr>
      <vt:lpstr>Принципы проекта</vt:lpstr>
      <vt:lpstr>Ожидаемый результат</vt:lpstr>
      <vt:lpstr>Практическая значимость проекта</vt:lpstr>
      <vt:lpstr>Слайд 11</vt:lpstr>
    </vt:vector>
  </TitlesOfParts>
  <Company>Квартира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мир песка</dc:title>
  <dc:creator>Татьяна</dc:creator>
  <cp:lastModifiedBy>Татьяна</cp:lastModifiedBy>
  <cp:revision>5</cp:revision>
  <dcterms:created xsi:type="dcterms:W3CDTF">2016-11-28T15:35:08Z</dcterms:created>
  <dcterms:modified xsi:type="dcterms:W3CDTF">2016-11-28T17:08:53Z</dcterms:modified>
</cp:coreProperties>
</file>