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sldIdLst>
    <p:sldId id="262" r:id="rId2"/>
    <p:sldId id="264" r:id="rId3"/>
    <p:sldId id="263" r:id="rId4"/>
    <p:sldId id="268" r:id="rId5"/>
    <p:sldId id="266" r:id="rId6"/>
    <p:sldId id="265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57D3"/>
    <a:srgbClr val="E48312"/>
    <a:srgbClr val="BD58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 autoAdjust="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8" d="100"/>
          <a:sy n="68" d="100"/>
        </p:scale>
        <p:origin x="320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80710-7B60-4B44-B91C-09854D35B717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3CD8B-0578-482C-BE0A-CB2690A55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221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10/21/2017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Второй </a:t>
            </a:r>
            <a:r>
              <a:rPr lang="ru-RU" dirty="0">
                <a:latin typeface="PT Serif" panose="020A0603040505020204" pitchFamily="18" charset="-52"/>
                <a:ea typeface="PT Serif" panose="020A0603040505020204" pitchFamily="18" charset="-52"/>
              </a:rPr>
              <a:t>опыт </a:t>
            </a:r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«Цвет»</a:t>
            </a:r>
            <a:endParaRPr lang="ru-RU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5578" y="2221358"/>
            <a:ext cx="4540102" cy="36584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1097280" y="2181813"/>
            <a:ext cx="4952646" cy="3697992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Определение цвета воздуха </a:t>
            </a:r>
            <a:r>
              <a:rPr lang="ru-RU" sz="2400" i="1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(воздух прозрачный, бесцветный)</a:t>
            </a:r>
            <a:r>
              <a:rPr lang="ru-RU" sz="24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.</a:t>
            </a:r>
            <a:endParaRPr lang="ru-RU" sz="2400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5945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Физкультминутка</a:t>
            </a:r>
            <a:endParaRPr lang="ru-RU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9316" y="2025238"/>
            <a:ext cx="7014197" cy="39729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513589" y="2025238"/>
            <a:ext cx="3760700" cy="4023360"/>
          </a:xfrm>
        </p:spPr>
        <p:txBody>
          <a:bodyPr anchor="ctr"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PT Serif" panose="020A0603040505020204" pitchFamily="18" charset="-52"/>
                <a:ea typeface="PT Serif" panose="020A0603040505020204" pitchFamily="18" charset="-52"/>
              </a:rPr>
              <a:t>Надуваем быстро шарик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PT Serif" panose="020A0603040505020204" pitchFamily="18" charset="-52"/>
                <a:ea typeface="PT Serif" panose="020A0603040505020204" pitchFamily="18" charset="-52"/>
              </a:rPr>
              <a:t>Он становится большой.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PT Serif" panose="020A0603040505020204" pitchFamily="18" charset="-52"/>
                <a:ea typeface="PT Serif" panose="020A0603040505020204" pitchFamily="18" charset="-52"/>
              </a:rPr>
              <a:t>Шарик лопнул,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PT Serif" panose="020A0603040505020204" pitchFamily="18" charset="-52"/>
                <a:ea typeface="PT Serif" panose="020A0603040505020204" pitchFamily="18" charset="-52"/>
              </a:rPr>
              <a:t>Воздух вышел.	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PT Serif" panose="020A0603040505020204" pitchFamily="18" charset="-52"/>
                <a:ea typeface="PT Serif" panose="020A0603040505020204" pitchFamily="18" charset="-52"/>
              </a:rPr>
              <a:t>Стал он тонкий и худой!</a:t>
            </a:r>
          </a:p>
        </p:txBody>
      </p:sp>
    </p:spTree>
    <p:extLst>
      <p:ext uri="{BB962C8B-B14F-4D97-AF65-F5344CB8AC3E}">
        <p14:creationId xmlns:p14="http://schemas.microsoft.com/office/powerpoint/2010/main" val="211709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Третий </a:t>
            </a:r>
            <a:r>
              <a:rPr lang="ru-RU" dirty="0">
                <a:latin typeface="PT Serif" panose="020A0603040505020204" pitchFamily="18" charset="-52"/>
                <a:ea typeface="PT Serif" panose="020A0603040505020204" pitchFamily="18" charset="-52"/>
              </a:rPr>
              <a:t>опыт </a:t>
            </a:r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«</a:t>
            </a:r>
            <a:r>
              <a:rPr lang="ru-RU" dirty="0" err="1" smtClean="0">
                <a:latin typeface="PT Serif" panose="020A0603040505020204" pitchFamily="18" charset="-52"/>
                <a:ea typeface="PT Serif" panose="020A0603040505020204" pitchFamily="18" charset="-52"/>
              </a:rPr>
              <a:t>Пузырики</a:t>
            </a:r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»</a:t>
            </a:r>
            <a:endParaRPr lang="ru-RU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9796" y="2035880"/>
            <a:ext cx="5185884" cy="395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097280" y="2035880"/>
            <a:ext cx="4288971" cy="3958262"/>
          </a:xfrm>
        </p:spPr>
        <p:txBody>
          <a:bodyPr anchor="ctr"/>
          <a:lstStyle/>
          <a:p>
            <a:pPr algn="ctr"/>
            <a:r>
              <a:rPr lang="ru-RU" sz="22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В каждом человеке есть воздух. Мы им дышим.</a:t>
            </a:r>
            <a:endParaRPr lang="ru-RU" sz="2200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3776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Третий </a:t>
            </a:r>
            <a:r>
              <a:rPr lang="ru-RU" dirty="0">
                <a:latin typeface="PT Serif" panose="020A0603040505020204" pitchFamily="18" charset="-52"/>
                <a:ea typeface="PT Serif" panose="020A0603040505020204" pitchFamily="18" charset="-52"/>
              </a:rPr>
              <a:t>опыт </a:t>
            </a:r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«</a:t>
            </a:r>
            <a:r>
              <a:rPr lang="ru-RU" dirty="0" err="1" smtClean="0">
                <a:latin typeface="PT Serif" panose="020A0603040505020204" pitchFamily="18" charset="-52"/>
                <a:ea typeface="PT Serif" panose="020A0603040505020204" pitchFamily="18" charset="-52"/>
              </a:rPr>
              <a:t>Пузырики</a:t>
            </a:r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»</a:t>
            </a:r>
            <a:endParaRPr lang="ru-RU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0420" y="2030818"/>
            <a:ext cx="4435260" cy="395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097280" y="2025756"/>
            <a:ext cx="4288971" cy="3958262"/>
          </a:xfrm>
        </p:spPr>
        <p:txBody>
          <a:bodyPr anchor="ctr"/>
          <a:lstStyle/>
          <a:p>
            <a:pPr algn="ctr"/>
            <a:r>
              <a:rPr lang="ru-RU" sz="2200" dirty="0" err="1" smtClean="0">
                <a:latin typeface="PT Serif" panose="020A0603040505020204" pitchFamily="18" charset="-52"/>
                <a:ea typeface="PT Serif" panose="020A0603040505020204" pitchFamily="18" charset="-52"/>
              </a:rPr>
              <a:t>Пузырики</a:t>
            </a:r>
            <a:r>
              <a:rPr lang="ru-RU" sz="22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 – это воздух.</a:t>
            </a:r>
            <a:endParaRPr lang="ru-RU" sz="2200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26252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Итог</a:t>
            </a:r>
            <a:endParaRPr lang="ru-RU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2898" y="2063232"/>
            <a:ext cx="4288971" cy="3958262"/>
          </a:xfrm>
        </p:spPr>
        <p:txBody>
          <a:bodyPr anchor="ctr"/>
          <a:lstStyle/>
          <a:p>
            <a:pPr algn="just"/>
            <a:r>
              <a:rPr lang="ru-RU" sz="22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В результате проведённых опытов дети узнали:</a:t>
            </a:r>
            <a:endParaRPr lang="ru-RU" sz="2200" dirty="0">
              <a:latin typeface="PT Serif" panose="020A0603040505020204" pitchFamily="18" charset="-52"/>
              <a:ea typeface="PT Serif" panose="020A0603040505020204" pitchFamily="18" charset="-52"/>
            </a:endParaRPr>
          </a:p>
          <a:p>
            <a:pPr marL="712788" indent="-350838" algn="just">
              <a:buFont typeface="+mj-lt"/>
              <a:buAutoNum type="arabicPeriod"/>
            </a:pPr>
            <a:r>
              <a:rPr lang="ru-RU" sz="22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воздух невидимый</a:t>
            </a:r>
            <a:endParaRPr lang="ru-RU" sz="2200" dirty="0">
              <a:latin typeface="PT Serif" panose="020A0603040505020204" pitchFamily="18" charset="-52"/>
              <a:ea typeface="PT Serif" panose="020A0603040505020204" pitchFamily="18" charset="-52"/>
            </a:endParaRPr>
          </a:p>
          <a:p>
            <a:pPr marL="712788" indent="-350838" algn="just">
              <a:buFont typeface="+mj-lt"/>
              <a:buAutoNum type="arabicPeriod"/>
            </a:pPr>
            <a:r>
              <a:rPr lang="ru-RU" sz="22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воздух прозрачный</a:t>
            </a:r>
            <a:endParaRPr lang="ru-RU" sz="2200" dirty="0">
              <a:latin typeface="PT Serif" panose="020A0603040505020204" pitchFamily="18" charset="-52"/>
              <a:ea typeface="PT Serif" panose="020A0603040505020204" pitchFamily="18" charset="-52"/>
            </a:endParaRPr>
          </a:p>
          <a:p>
            <a:pPr marL="712788" indent="-350838" algn="just">
              <a:buFont typeface="+mj-lt"/>
              <a:buAutoNum type="arabicPeriod"/>
            </a:pPr>
            <a:r>
              <a:rPr lang="ru-RU" sz="22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воздух бесцветный</a:t>
            </a:r>
            <a:endParaRPr lang="ru-RU" sz="2200" dirty="0">
              <a:latin typeface="PT Serif" panose="020A0603040505020204" pitchFamily="18" charset="-52"/>
              <a:ea typeface="PT Serif" panose="020A0603040505020204" pitchFamily="18" charset="-52"/>
            </a:endParaRPr>
          </a:p>
          <a:p>
            <a:pPr marL="712788" indent="-350838" algn="just">
              <a:buFont typeface="+mj-lt"/>
              <a:buAutoNum type="arabicPeriod"/>
            </a:pPr>
            <a:r>
              <a:rPr lang="ru-RU" sz="22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люди дышат воздухом</a:t>
            </a:r>
            <a:endParaRPr lang="ru-RU" sz="2200" dirty="0">
              <a:latin typeface="PT Serif" panose="020A0603040505020204" pitchFamily="18" charset="-52"/>
              <a:ea typeface="PT Serif" panose="020A0603040505020204" pitchFamily="18" charset="-52"/>
            </a:endParaRPr>
          </a:p>
          <a:p>
            <a:pPr marL="712788" indent="-350838" algn="just">
              <a:buFont typeface="+mj-lt"/>
              <a:buAutoNum type="arabicPeriod"/>
            </a:pPr>
            <a:r>
              <a:rPr lang="ru-RU" sz="2200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внутри людей есть воздух</a:t>
            </a:r>
            <a:endParaRPr lang="ru-RU" sz="2200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  <p:pic>
        <p:nvPicPr>
          <p:cNvPr id="4" name="Объект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8763" y="2063232"/>
            <a:ext cx="6673780" cy="39582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82190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PT Serif" panose="020A0603040505020204" pitchFamily="18" charset="-52"/>
                <a:ea typeface="PT Serif" panose="020A0603040505020204" pitchFamily="18" charset="-52"/>
              </a:rPr>
              <a:t>Благодарим за внимание</a:t>
            </a:r>
            <a:endParaRPr lang="ru-RU" dirty="0">
              <a:latin typeface="PT Serif" panose="020A0603040505020204" pitchFamily="18" charset="-52"/>
              <a:ea typeface="PT Serif" panose="020A06030405050202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73089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225</TotalTime>
  <Words>77</Words>
  <Application>Microsoft Office PowerPoint</Application>
  <PresentationFormat>Широкоэкранный</PresentationFormat>
  <Paragraphs>20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PT Serif</vt:lpstr>
      <vt:lpstr>Ретро</vt:lpstr>
      <vt:lpstr>Второй опыт «Цвет»</vt:lpstr>
      <vt:lpstr>Физкультминутка</vt:lpstr>
      <vt:lpstr>Третий опыт «Пузырики»</vt:lpstr>
      <vt:lpstr>Третий опыт «Пузырики»</vt:lpstr>
      <vt:lpstr>Итог</vt:lpstr>
      <vt:lpstr>Благодарим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ГОРОДА МОСКВЫ «ШКОЛА 426» ПРЕЗЕНТАЦИЯ открытого занятия по ознакомлению с окружающим миром в средней группе №8 по теме «Воздух-невидимка».  Интеграция образовательных областей: познавательное, речевое, художественно эстетическое, социально коммуникативное, физическое развитие.</dc:title>
  <dc:creator>Андрей</dc:creator>
  <cp:lastModifiedBy>Орлова</cp:lastModifiedBy>
  <cp:revision>20</cp:revision>
  <dcterms:created xsi:type="dcterms:W3CDTF">2017-02-20T12:12:50Z</dcterms:created>
  <dcterms:modified xsi:type="dcterms:W3CDTF">2017-10-21T14:05:48Z</dcterms:modified>
</cp:coreProperties>
</file>