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E5F0"/>
    <a:srgbClr val="0000FF"/>
    <a:srgbClr val="CC0099"/>
    <a:srgbClr val="0D7512"/>
    <a:srgbClr val="A50B8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9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5B43-C3FB-40D6-9C75-8FB03E24DBAD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7A79-28F0-4254-9574-46AD991BF4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5B43-C3FB-40D6-9C75-8FB03E24DBAD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7A79-28F0-4254-9574-46AD991BF4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5B43-C3FB-40D6-9C75-8FB03E24DBAD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7A79-28F0-4254-9574-46AD991BF4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5B43-C3FB-40D6-9C75-8FB03E24DBAD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7A79-28F0-4254-9574-46AD991BF4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5B43-C3FB-40D6-9C75-8FB03E24DBAD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7A79-28F0-4254-9574-46AD991BF4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5B43-C3FB-40D6-9C75-8FB03E24DBAD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7A79-28F0-4254-9574-46AD991BF4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5B43-C3FB-40D6-9C75-8FB03E24DBAD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7A79-28F0-4254-9574-46AD991BF4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5B43-C3FB-40D6-9C75-8FB03E24DBAD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7A79-28F0-4254-9574-46AD991BF4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5B43-C3FB-40D6-9C75-8FB03E24DBAD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7A79-28F0-4254-9574-46AD991BF4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5B43-C3FB-40D6-9C75-8FB03E24DBAD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7A79-28F0-4254-9574-46AD991BF4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5B43-C3FB-40D6-9C75-8FB03E24DBAD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7A79-28F0-4254-9574-46AD991BF4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95B43-C3FB-40D6-9C75-8FB03E24DBAD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B7A79-28F0-4254-9574-46AD991BF4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85860"/>
            <a:ext cx="7772400" cy="4357718"/>
          </a:xfrm>
        </p:spPr>
        <p:txBody>
          <a:bodyPr/>
          <a:lstStyle/>
          <a:p>
            <a:r>
              <a:rPr lang="ru-RU" dirty="0" err="1" smtClean="0">
                <a:solidFill>
                  <a:srgbClr val="A50B84"/>
                </a:solidFill>
              </a:rPr>
              <a:t>К</a:t>
            </a:r>
            <a:r>
              <a:rPr lang="ru-RU" dirty="0" err="1" smtClean="0">
                <a:solidFill>
                  <a:srgbClr val="A50B84"/>
                </a:solidFill>
                <a:latin typeface="Times New Roman"/>
                <a:cs typeface="Times New Roman"/>
              </a:rPr>
              <a:t>өк-оол Чамыяӊ </a:t>
            </a:r>
            <a:br>
              <a:rPr lang="ru-RU" dirty="0" err="1" smtClean="0">
                <a:solidFill>
                  <a:srgbClr val="A50B84"/>
                </a:solidFill>
                <a:latin typeface="Times New Roman"/>
                <a:cs typeface="Times New Roman"/>
              </a:rPr>
            </a:br>
            <a:r>
              <a:rPr lang="ru-RU" dirty="0" err="1" smtClean="0">
                <a:solidFill>
                  <a:srgbClr val="A50B84"/>
                </a:solidFill>
                <a:latin typeface="Times New Roman"/>
                <a:cs typeface="Times New Roman"/>
              </a:rPr>
              <a:t>«Мөӊгүн оттук</a:t>
            </a:r>
            <a:r>
              <a:rPr lang="ru-RU" dirty="0" smtClean="0">
                <a:solidFill>
                  <a:srgbClr val="A50B84"/>
                </a:solidFill>
                <a:latin typeface="Times New Roman"/>
                <a:cs typeface="Times New Roman"/>
              </a:rPr>
              <a:t>» </a:t>
            </a:r>
            <a:endParaRPr lang="ru-RU" dirty="0">
              <a:solidFill>
                <a:srgbClr val="A50B8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472518" cy="6143668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dirty="0" smtClean="0"/>
              <a:t>     </a:t>
            </a:r>
            <a:r>
              <a:rPr lang="ru-RU" b="1" dirty="0" err="1" smtClean="0">
                <a:solidFill>
                  <a:srgbClr val="C00000"/>
                </a:solidFill>
              </a:rPr>
              <a:t>Чоннун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чоон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оруу</a:t>
            </a: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   </a:t>
            </a:r>
            <a:r>
              <a:rPr lang="ru-RU" b="1" dirty="0" err="1" smtClean="0">
                <a:solidFill>
                  <a:srgbClr val="0070C0"/>
                </a:solidFill>
              </a:rPr>
              <a:t>Бичии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кокпа</a:t>
            </a:r>
            <a:endParaRPr lang="ru-RU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                                                      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багай-даа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болур</a:t>
            </a:r>
            <a:endParaRPr lang="ru-RU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                     </a:t>
            </a:r>
            <a:r>
              <a:rPr lang="ru-RU" b="1" dirty="0" err="1" smtClean="0">
                <a:solidFill>
                  <a:srgbClr val="00B050"/>
                </a:solidFill>
              </a:rPr>
              <a:t>эки-даа</a:t>
            </a:r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ru-RU" b="1" dirty="0" err="1" smtClean="0">
                <a:solidFill>
                  <a:srgbClr val="00B050"/>
                </a:solidFill>
              </a:rPr>
              <a:t>болур</a:t>
            </a:r>
            <a:r>
              <a:rPr lang="ru-RU" b="1" dirty="0" smtClean="0">
                <a:solidFill>
                  <a:srgbClr val="00B050"/>
                </a:solidFill>
              </a:rPr>
              <a:t> 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             </a:t>
            </a:r>
            <a:r>
              <a:rPr lang="ru-RU" b="1" dirty="0" err="1" smtClean="0">
                <a:solidFill>
                  <a:srgbClr val="FFC000"/>
                </a:solidFill>
              </a:rPr>
              <a:t>Орукту</a:t>
            </a:r>
            <a:r>
              <a:rPr lang="ru-RU" b="1" dirty="0" smtClean="0">
                <a:solidFill>
                  <a:srgbClr val="FFC000"/>
                </a:solidFill>
              </a:rPr>
              <a:t> </a:t>
            </a:r>
            <a:r>
              <a:rPr lang="ru-RU" b="1" dirty="0" err="1" smtClean="0">
                <a:solidFill>
                  <a:srgbClr val="FFC000"/>
                </a:solidFill>
              </a:rPr>
              <a:t>кижи</a:t>
            </a:r>
            <a:r>
              <a:rPr lang="ru-RU" b="1" dirty="0" smtClean="0">
                <a:solidFill>
                  <a:srgbClr val="FFC000"/>
                </a:solidFill>
              </a:rPr>
              <a:t> боду </a:t>
            </a:r>
            <a:r>
              <a:rPr lang="ru-RU" b="1" dirty="0" err="1" smtClean="0">
                <a:solidFill>
                  <a:srgbClr val="FFC000"/>
                </a:solidFill>
              </a:rPr>
              <a:t>шилип</a:t>
            </a:r>
            <a:r>
              <a:rPr lang="ru-RU" b="1" dirty="0" smtClean="0">
                <a:solidFill>
                  <a:srgbClr val="FFC000"/>
                </a:solidFill>
              </a:rPr>
              <a:t> </a:t>
            </a:r>
            <a:r>
              <a:rPr lang="ru-RU" b="1" dirty="0" err="1" smtClean="0">
                <a:solidFill>
                  <a:srgbClr val="FFC000"/>
                </a:solidFill>
              </a:rPr>
              <a:t>алыр</a:t>
            </a:r>
            <a:r>
              <a:rPr lang="ru-RU" b="1" dirty="0" smtClean="0">
                <a:solidFill>
                  <a:srgbClr val="FFC000"/>
                </a:solidFill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rgbClr val="CC0099"/>
                </a:solidFill>
              </a:rPr>
              <a:t>     </a:t>
            </a:r>
            <a:r>
              <a:rPr lang="ru-RU" b="1" dirty="0" err="1" smtClean="0">
                <a:solidFill>
                  <a:srgbClr val="CC0099"/>
                </a:solidFill>
              </a:rPr>
              <a:t>Ынчалза-даа</a:t>
            </a:r>
            <a:r>
              <a:rPr lang="ru-RU" b="1" dirty="0" smtClean="0">
                <a:solidFill>
                  <a:srgbClr val="CC0099"/>
                </a:solidFill>
              </a:rPr>
              <a:t> </a:t>
            </a:r>
            <a:r>
              <a:rPr lang="ru-RU" b="1" dirty="0" err="1" smtClean="0">
                <a:solidFill>
                  <a:srgbClr val="CC0099"/>
                </a:solidFill>
              </a:rPr>
              <a:t>эки</a:t>
            </a:r>
            <a:r>
              <a:rPr lang="ru-RU" b="1" dirty="0" smtClean="0">
                <a:solidFill>
                  <a:srgbClr val="CC0099"/>
                </a:solidFill>
              </a:rPr>
              <a:t> </a:t>
            </a:r>
            <a:r>
              <a:rPr lang="ru-RU" b="1" dirty="0" err="1" smtClean="0">
                <a:solidFill>
                  <a:srgbClr val="CC0099"/>
                </a:solidFill>
              </a:rPr>
              <a:t>орукту</a:t>
            </a:r>
            <a:r>
              <a:rPr lang="ru-RU" b="1" dirty="0" smtClean="0">
                <a:solidFill>
                  <a:srgbClr val="CC0099"/>
                </a:solidFill>
              </a:rPr>
              <a:t> </a:t>
            </a:r>
            <a:r>
              <a:rPr lang="ru-RU" b="1" dirty="0" err="1" smtClean="0">
                <a:solidFill>
                  <a:srgbClr val="CC0099"/>
                </a:solidFill>
              </a:rPr>
              <a:t>шилип</a:t>
            </a:r>
            <a:r>
              <a:rPr lang="ru-RU" b="1" dirty="0" smtClean="0">
                <a:solidFill>
                  <a:srgbClr val="CC0099"/>
                </a:solidFill>
              </a:rPr>
              <a:t> </a:t>
            </a:r>
            <a:r>
              <a:rPr lang="ru-RU" b="1" dirty="0" err="1" smtClean="0">
                <a:solidFill>
                  <a:srgbClr val="CC0099"/>
                </a:solidFill>
              </a:rPr>
              <a:t>алыр</a:t>
            </a:r>
            <a:r>
              <a:rPr lang="ru-RU" b="1" dirty="0" smtClean="0">
                <a:solidFill>
                  <a:srgbClr val="CC0099"/>
                </a:solidFill>
              </a:rPr>
              <a:t> </a:t>
            </a:r>
            <a:r>
              <a:rPr lang="ru-RU" b="1" dirty="0" err="1" smtClean="0">
                <a:solidFill>
                  <a:srgbClr val="CC0099"/>
                </a:solidFill>
              </a:rPr>
              <a:t>болза</a:t>
            </a:r>
            <a:r>
              <a:rPr lang="ru-RU" b="1" dirty="0" smtClean="0">
                <a:solidFill>
                  <a:srgbClr val="CC0099"/>
                </a:solidFill>
              </a:rPr>
              <a:t>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C0099"/>
                </a:solidFill>
              </a:rPr>
              <a:t>        </a:t>
            </a:r>
            <a:r>
              <a:rPr lang="ru-RU" b="1" dirty="0" smtClean="0">
                <a:solidFill>
                  <a:srgbClr val="0000FF"/>
                </a:solidFill>
              </a:rPr>
              <a:t>ЧУРТТАЛГА</a:t>
            </a:r>
            <a:r>
              <a:rPr lang="ru-RU" b="1" dirty="0" smtClean="0">
                <a:solidFill>
                  <a:srgbClr val="CC0099"/>
                </a:solidFill>
              </a:rPr>
              <a:t> </a:t>
            </a:r>
            <a:r>
              <a:rPr lang="ru-RU" b="1" dirty="0" err="1" smtClean="0">
                <a:solidFill>
                  <a:srgbClr val="CC0099"/>
                </a:solidFill>
              </a:rPr>
              <a:t>солун</a:t>
            </a:r>
            <a:r>
              <a:rPr lang="ru-RU" b="1" dirty="0" smtClean="0">
                <a:solidFill>
                  <a:srgbClr val="CC0099"/>
                </a:solidFill>
              </a:rPr>
              <a:t> </a:t>
            </a:r>
            <a:r>
              <a:rPr lang="ru-RU" b="1" dirty="0" err="1" smtClean="0">
                <a:solidFill>
                  <a:srgbClr val="CC0099"/>
                </a:solidFill>
              </a:rPr>
              <a:t>болур</a:t>
            </a:r>
            <a:r>
              <a:rPr lang="ru-RU" b="1" dirty="0" smtClean="0">
                <a:solidFill>
                  <a:srgbClr val="CC0099"/>
                </a:solidFill>
              </a:rPr>
              <a:t>. </a:t>
            </a:r>
            <a:endParaRPr lang="ru-RU" b="1" dirty="0" smtClean="0">
              <a:solidFill>
                <a:srgbClr val="0070C0"/>
              </a:solidFill>
            </a:endParaRPr>
          </a:p>
        </p:txBody>
      </p:sp>
      <p:sp>
        <p:nvSpPr>
          <p:cNvPr id="4" name="Стрелка вверх 3"/>
          <p:cNvSpPr/>
          <p:nvPr/>
        </p:nvSpPr>
        <p:spPr>
          <a:xfrm rot="3445278">
            <a:off x="4341248" y="487505"/>
            <a:ext cx="405199" cy="2381458"/>
          </a:xfrm>
          <a:prstGeom prst="upArrow">
            <a:avLst>
              <a:gd name="adj1" fmla="val 0"/>
              <a:gd name="adj2" fmla="val 266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Правая фигурная скобка 6"/>
          <p:cNvSpPr/>
          <p:nvPr/>
        </p:nvSpPr>
        <p:spPr>
          <a:xfrm rot="15331631" flipH="1">
            <a:off x="5611211" y="-543057"/>
            <a:ext cx="378417" cy="539085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4071934" y="2357430"/>
            <a:ext cx="1643074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072198" y="2214554"/>
            <a:ext cx="1500198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28671"/>
            <a:ext cx="9144000" cy="164307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C0099"/>
                </a:solidFill>
              </a:rPr>
              <a:t/>
            </a:r>
            <a:br>
              <a:rPr lang="ru-RU" b="1" dirty="0" smtClean="0">
                <a:solidFill>
                  <a:srgbClr val="CC0099"/>
                </a:solidFill>
              </a:rPr>
            </a:br>
            <a:r>
              <a:rPr lang="ru-RU" b="1" dirty="0" smtClean="0">
                <a:solidFill>
                  <a:srgbClr val="CC0099"/>
                </a:solidFill>
              </a:rPr>
              <a:t/>
            </a:r>
            <a:br>
              <a:rPr lang="ru-RU" b="1" dirty="0" smtClean="0">
                <a:solidFill>
                  <a:srgbClr val="CC0099"/>
                </a:solidFill>
              </a:rPr>
            </a:br>
            <a:r>
              <a:rPr lang="ru-RU" b="1" dirty="0" err="1" smtClean="0">
                <a:solidFill>
                  <a:srgbClr val="FFC000"/>
                </a:solidFill>
              </a:rPr>
              <a:t>Чогаалдын</a:t>
            </a:r>
            <a:r>
              <a:rPr lang="ru-RU" b="1" dirty="0" smtClean="0">
                <a:solidFill>
                  <a:srgbClr val="FFC000"/>
                </a:solidFill>
              </a:rPr>
              <a:t> </a:t>
            </a:r>
            <a:r>
              <a:rPr lang="ru-RU" b="1" dirty="0" err="1" smtClean="0">
                <a:solidFill>
                  <a:srgbClr val="FFC000"/>
                </a:solidFill>
              </a:rPr>
              <a:t>сайгарылгазы</a:t>
            </a:r>
            <a:r>
              <a:rPr lang="ru-RU" b="1" dirty="0" smtClean="0">
                <a:solidFill>
                  <a:srgbClr val="FFC000"/>
                </a:solidFill>
              </a:rPr>
              <a:t>: </a:t>
            </a:r>
            <a:r>
              <a:rPr lang="ru-RU" b="1" dirty="0" smtClean="0">
                <a:solidFill>
                  <a:srgbClr val="CC0099"/>
                </a:solidFill>
              </a:rPr>
              <a:t/>
            </a:r>
            <a:br>
              <a:rPr lang="ru-RU" b="1" dirty="0" smtClean="0">
                <a:solidFill>
                  <a:srgbClr val="CC0099"/>
                </a:solidFill>
              </a:rPr>
            </a:br>
            <a:r>
              <a:rPr lang="ru-RU" b="1" dirty="0" smtClean="0">
                <a:solidFill>
                  <a:srgbClr val="CC0099"/>
                </a:solidFill>
              </a:rPr>
              <a:t/>
            </a:r>
            <a:br>
              <a:rPr lang="ru-RU" b="1" dirty="0" smtClean="0">
                <a:solidFill>
                  <a:srgbClr val="CC0099"/>
                </a:solidFill>
              </a:rPr>
            </a:br>
            <a:r>
              <a:rPr lang="ru-RU" b="1" dirty="0" smtClean="0">
                <a:solidFill>
                  <a:srgbClr val="CC0099"/>
                </a:solidFill>
              </a:rPr>
              <a:t>Музей, школа       </a:t>
            </a:r>
            <a:r>
              <a:rPr lang="ru-RU" b="1" dirty="0" err="1" smtClean="0">
                <a:solidFill>
                  <a:srgbClr val="0000FF"/>
                </a:solidFill>
              </a:rPr>
              <a:t>аалы</a:t>
            </a:r>
            <a:r>
              <a:rPr lang="ru-RU" b="1" dirty="0" smtClean="0">
                <a:solidFill>
                  <a:srgbClr val="0000FF"/>
                </a:solidFill>
              </a:rPr>
              <a:t>        </a:t>
            </a:r>
            <a:r>
              <a:rPr lang="ru-RU" b="1" dirty="0" err="1" smtClean="0">
                <a:solidFill>
                  <a:srgbClr val="00B050"/>
                </a:solidFill>
              </a:rPr>
              <a:t>школа</a:t>
            </a:r>
            <a:r>
              <a:rPr lang="ru-RU" b="1" dirty="0" smtClean="0">
                <a:solidFill>
                  <a:srgbClr val="00B050"/>
                </a:solidFill>
              </a:rPr>
              <a:t>, музей </a:t>
            </a:r>
            <a:endParaRPr lang="ru-RU" b="1" dirty="0">
              <a:solidFill>
                <a:srgbClr val="CC0099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3286116" y="2857496"/>
            <a:ext cx="642942" cy="285752"/>
          </a:xfrm>
          <a:prstGeom prst="rightArrow">
            <a:avLst>
              <a:gd name="adj1" fmla="val 0"/>
              <a:gd name="adj2" fmla="val 149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6200000">
            <a:off x="5435558" y="2636880"/>
            <a:ext cx="306056" cy="747288"/>
          </a:xfrm>
          <a:prstGeom prst="downArrow">
            <a:avLst>
              <a:gd name="adj1" fmla="val 0"/>
              <a:gd name="adj2" fmla="val 158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err="1" smtClean="0">
                <a:solidFill>
                  <a:srgbClr val="CC0099"/>
                </a:solidFill>
              </a:rPr>
              <a:t>Оттукту</a:t>
            </a:r>
            <a:r>
              <a:rPr lang="ru-RU" dirty="0" smtClean="0">
                <a:solidFill>
                  <a:srgbClr val="CC0099"/>
                </a:solidFill>
              </a:rPr>
              <a:t> </a:t>
            </a:r>
            <a:r>
              <a:rPr lang="ru-RU" dirty="0" err="1" smtClean="0">
                <a:solidFill>
                  <a:srgbClr val="CC0099"/>
                </a:solidFill>
              </a:rPr>
              <a:t>чедип</a:t>
            </a:r>
            <a:r>
              <a:rPr lang="ru-RU" dirty="0" smtClean="0">
                <a:solidFill>
                  <a:srgbClr val="CC0099"/>
                </a:solidFill>
              </a:rPr>
              <a:t> </a:t>
            </a:r>
            <a:r>
              <a:rPr lang="ru-RU" dirty="0" err="1" smtClean="0">
                <a:solidFill>
                  <a:srgbClr val="CC0099"/>
                </a:solidFill>
              </a:rPr>
              <a:t>алыры</a:t>
            </a:r>
            <a:r>
              <a:rPr lang="ru-RU" dirty="0" smtClean="0">
                <a:solidFill>
                  <a:srgbClr val="CC0099"/>
                </a:solidFill>
              </a:rPr>
              <a:t>:</a:t>
            </a:r>
            <a:endParaRPr lang="ru-RU" dirty="0">
              <a:solidFill>
                <a:srgbClr val="CC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8472518" cy="434023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Times New Roman"/>
                <a:cs typeface="Times New Roman"/>
              </a:rPr>
              <a:t> </a:t>
            </a:r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 rot="2688856">
            <a:off x="2284054" y="1120862"/>
            <a:ext cx="275261" cy="959604"/>
          </a:xfrm>
          <a:prstGeom prst="downArrow">
            <a:avLst>
              <a:gd name="adj1" fmla="val 0"/>
              <a:gd name="adj2" fmla="val 591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3500430" y="1285860"/>
            <a:ext cx="357190" cy="1214446"/>
          </a:xfrm>
          <a:prstGeom prst="downArrow">
            <a:avLst>
              <a:gd name="adj1" fmla="val 0"/>
              <a:gd name="adj2" fmla="val 338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20612405">
            <a:off x="6594095" y="1138970"/>
            <a:ext cx="363107" cy="1369400"/>
          </a:xfrm>
          <a:prstGeom prst="downArrow">
            <a:avLst>
              <a:gd name="adj1" fmla="val 0"/>
              <a:gd name="adj2" fmla="val 446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0" y="1857364"/>
            <a:ext cx="2200284" cy="20717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4000" b="1" dirty="0" err="1" smtClean="0">
                <a:solidFill>
                  <a:schemeClr val="bg1"/>
                </a:solidFill>
              </a:rPr>
              <a:t>Т</a:t>
            </a:r>
            <a:r>
              <a:rPr lang="ru-RU" sz="4000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өөгү чугаа</a:t>
            </a:r>
            <a:endParaRPr lang="ru-RU" sz="4000" b="1" dirty="0" smtClean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9" name="Блок-схема: решение 8"/>
          <p:cNvSpPr/>
          <p:nvPr/>
        </p:nvSpPr>
        <p:spPr>
          <a:xfrm>
            <a:off x="1571604" y="2571744"/>
            <a:ext cx="4714908" cy="3714776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C000"/>
                </a:solidFill>
                <a:latin typeface="Times New Roman"/>
                <a:cs typeface="Times New Roman"/>
              </a:rPr>
              <a:t>«Бурун </a:t>
            </a:r>
            <a:r>
              <a:rPr lang="ru-RU" sz="3200" dirty="0" err="1" smtClean="0">
                <a:solidFill>
                  <a:srgbClr val="FFC000"/>
                </a:solidFill>
                <a:latin typeface="Times New Roman"/>
                <a:cs typeface="Times New Roman"/>
              </a:rPr>
              <a:t>шагже</a:t>
            </a:r>
            <a:r>
              <a:rPr lang="ru-RU" sz="3200" dirty="0" smtClean="0">
                <a:solidFill>
                  <a:srgbClr val="FFC000"/>
                </a:solidFill>
                <a:latin typeface="Times New Roman"/>
                <a:cs typeface="Times New Roman"/>
              </a:rPr>
              <a:t> поход» 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10" name="Блок-схема: ручной ввод 9"/>
          <p:cNvSpPr/>
          <p:nvPr/>
        </p:nvSpPr>
        <p:spPr>
          <a:xfrm>
            <a:off x="6429388" y="1857364"/>
            <a:ext cx="2428892" cy="4214842"/>
          </a:xfrm>
          <a:prstGeom prst="flowChartManualIn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rgbClr val="CC0099"/>
                </a:solidFill>
              </a:rPr>
              <a:t>Магниттин</a:t>
            </a:r>
            <a:r>
              <a:rPr lang="ru-RU" sz="3600" dirty="0" smtClean="0">
                <a:solidFill>
                  <a:srgbClr val="CC0099"/>
                </a:solidFill>
              </a:rPr>
              <a:t> </a:t>
            </a:r>
            <a:r>
              <a:rPr lang="ru-RU" sz="3600" dirty="0" err="1" smtClean="0">
                <a:solidFill>
                  <a:srgbClr val="CC0099"/>
                </a:solidFill>
              </a:rPr>
              <a:t>дузазы-биле</a:t>
            </a:r>
            <a:r>
              <a:rPr lang="ru-RU" sz="3600" dirty="0" smtClean="0">
                <a:solidFill>
                  <a:srgbClr val="CC0099"/>
                </a:solidFill>
              </a:rPr>
              <a:t> </a:t>
            </a:r>
            <a:r>
              <a:rPr lang="ru-RU" sz="3600" dirty="0" err="1" smtClean="0">
                <a:solidFill>
                  <a:srgbClr val="CC0099"/>
                </a:solidFill>
              </a:rPr>
              <a:t>оттукту</a:t>
            </a:r>
            <a:r>
              <a:rPr lang="ru-RU" sz="3600" dirty="0" smtClean="0">
                <a:solidFill>
                  <a:srgbClr val="CC0099"/>
                </a:solidFill>
              </a:rPr>
              <a:t> </a:t>
            </a:r>
            <a:r>
              <a:rPr lang="ru-RU" sz="3600" dirty="0" err="1" smtClean="0">
                <a:solidFill>
                  <a:srgbClr val="CC0099"/>
                </a:solidFill>
              </a:rPr>
              <a:t>алган</a:t>
            </a:r>
            <a:r>
              <a:rPr lang="ru-RU" sz="3600" dirty="0" smtClean="0">
                <a:solidFill>
                  <a:srgbClr val="CC0099"/>
                </a:solidFill>
              </a:rPr>
              <a:t>. </a:t>
            </a:r>
            <a:endParaRPr lang="ru-RU" sz="3600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лако 4"/>
          <p:cNvSpPr/>
          <p:nvPr/>
        </p:nvSpPr>
        <p:spPr>
          <a:xfrm>
            <a:off x="857224" y="642918"/>
            <a:ext cx="8286776" cy="571504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«Бурун </a:t>
            </a:r>
            <a:r>
              <a:rPr lang="ru-RU" sz="44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шагже</a:t>
            </a:r>
            <a:r>
              <a:rPr lang="ru-RU" sz="4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 поход» </a:t>
            </a:r>
            <a:r>
              <a:rPr lang="ru-RU" sz="44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уезинде</a:t>
            </a:r>
            <a:r>
              <a:rPr lang="ru-RU" sz="4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ru-RU" sz="44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ужуралдар</a:t>
            </a:r>
            <a:r>
              <a:rPr lang="ru-RU" sz="4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. 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Кол </a:t>
            </a:r>
            <a:r>
              <a:rPr lang="ru-RU" dirty="0" err="1" smtClean="0">
                <a:solidFill>
                  <a:srgbClr val="002060"/>
                </a:solidFill>
              </a:rPr>
              <a:t>маадырлар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8615394" cy="481171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1. </a:t>
            </a:r>
            <a:r>
              <a:rPr lang="ru-RU" b="1" dirty="0" err="1" smtClean="0">
                <a:solidFill>
                  <a:srgbClr val="00B050"/>
                </a:solidFill>
              </a:rPr>
              <a:t>Орлан-оолдун</a:t>
            </a:r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ru-RU" b="1" dirty="0" err="1" smtClean="0">
                <a:solidFill>
                  <a:srgbClr val="00B050"/>
                </a:solidFill>
              </a:rPr>
              <a:t>кырган-авазы</a:t>
            </a:r>
            <a:r>
              <a:rPr lang="ru-RU" b="1" dirty="0" smtClean="0">
                <a:solidFill>
                  <a:srgbClr val="00B050"/>
                </a:solidFill>
              </a:rPr>
              <a:t>, </a:t>
            </a:r>
            <a:r>
              <a:rPr lang="ru-RU" b="1" dirty="0" err="1" smtClean="0">
                <a:solidFill>
                  <a:srgbClr val="00B050"/>
                </a:solidFill>
              </a:rPr>
              <a:t>кырган-ачазы</a:t>
            </a:r>
            <a:r>
              <a:rPr lang="ru-RU" b="1" dirty="0" smtClean="0">
                <a:solidFill>
                  <a:srgbClr val="00B050"/>
                </a:solidFill>
              </a:rPr>
              <a:t> 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 2. Орлан –</a:t>
            </a:r>
            <a:r>
              <a:rPr lang="ru-RU" b="1" dirty="0" err="1" smtClean="0">
                <a:solidFill>
                  <a:srgbClr val="00B050"/>
                </a:solidFill>
              </a:rPr>
              <a:t>оол</a:t>
            </a:r>
            <a:r>
              <a:rPr lang="ru-RU" b="1" dirty="0" smtClean="0">
                <a:solidFill>
                  <a:srgbClr val="00B050"/>
                </a:solidFill>
              </a:rPr>
              <a:t> 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 3.   </a:t>
            </a:r>
            <a:r>
              <a:rPr lang="ru-RU" b="1" dirty="0" err="1" smtClean="0">
                <a:solidFill>
                  <a:srgbClr val="00B050"/>
                </a:solidFill>
              </a:rPr>
              <a:t>Долаан</a:t>
            </a:r>
            <a:r>
              <a:rPr lang="ru-RU" b="1" dirty="0" smtClean="0">
                <a:solidFill>
                  <a:srgbClr val="00B050"/>
                </a:solidFill>
              </a:rPr>
              <a:t> 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 4.   Коля 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7030A0"/>
                </a:solidFill>
              </a:rPr>
              <a:t>Чогаалдын</a:t>
            </a:r>
            <a:r>
              <a:rPr lang="ru-RU" dirty="0" smtClean="0">
                <a:solidFill>
                  <a:srgbClr val="7030A0"/>
                </a:solidFill>
              </a:rPr>
              <a:t>  </a:t>
            </a:r>
            <a:r>
              <a:rPr lang="ru-RU" dirty="0" err="1" smtClean="0">
                <a:solidFill>
                  <a:srgbClr val="7030A0"/>
                </a:solidFill>
              </a:rPr>
              <a:t>сайгарылгазы</a:t>
            </a:r>
            <a:r>
              <a:rPr lang="ru-RU" dirty="0" smtClean="0">
                <a:solidFill>
                  <a:srgbClr val="7030A0"/>
                </a:solidFill>
              </a:rPr>
              <a:t>: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401080" cy="492922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>
                <a:solidFill>
                  <a:srgbClr val="0D7512"/>
                </a:solidFill>
              </a:rPr>
              <a:t>Жанры:  </a:t>
            </a:r>
            <a:r>
              <a:rPr lang="ru-RU" dirty="0" err="1" smtClean="0">
                <a:solidFill>
                  <a:srgbClr val="0000FF"/>
                </a:solidFill>
              </a:rPr>
              <a:t>тоожу</a:t>
            </a:r>
            <a:r>
              <a:rPr lang="ru-RU" dirty="0" smtClean="0">
                <a:solidFill>
                  <a:srgbClr val="0000FF"/>
                </a:solidFill>
              </a:rPr>
              <a:t>. </a:t>
            </a:r>
          </a:p>
          <a:p>
            <a:pPr>
              <a:buNone/>
            </a:pPr>
            <a:r>
              <a:rPr lang="ru-RU" dirty="0" smtClean="0">
                <a:solidFill>
                  <a:srgbClr val="0000FF"/>
                </a:solidFill>
              </a:rPr>
              <a:t>  </a:t>
            </a:r>
            <a:r>
              <a:rPr lang="ru-RU" dirty="0" err="1" smtClean="0">
                <a:solidFill>
                  <a:srgbClr val="0D7512"/>
                </a:solidFill>
              </a:rPr>
              <a:t>Кыска</a:t>
            </a:r>
            <a:r>
              <a:rPr lang="ru-RU" dirty="0" smtClean="0">
                <a:solidFill>
                  <a:srgbClr val="0D7512"/>
                </a:solidFill>
              </a:rPr>
              <a:t> </a:t>
            </a:r>
            <a:r>
              <a:rPr lang="ru-RU" dirty="0" err="1" smtClean="0">
                <a:solidFill>
                  <a:srgbClr val="0D7512"/>
                </a:solidFill>
              </a:rPr>
              <a:t>утказы</a:t>
            </a:r>
            <a:r>
              <a:rPr lang="ru-RU" dirty="0" smtClean="0">
                <a:solidFill>
                  <a:srgbClr val="0D7512"/>
                </a:solidFill>
              </a:rPr>
              <a:t>: </a:t>
            </a:r>
            <a:r>
              <a:rPr lang="ru-RU" dirty="0" smtClean="0">
                <a:solidFill>
                  <a:srgbClr val="0000FF"/>
                </a:solidFill>
              </a:rPr>
              <a:t> школа </a:t>
            </a:r>
            <a:r>
              <a:rPr lang="ru-RU" dirty="0" err="1" smtClean="0">
                <a:solidFill>
                  <a:srgbClr val="0000FF"/>
                </a:solidFill>
              </a:rPr>
              <a:t>амыдыралын</a:t>
            </a:r>
            <a:r>
              <a:rPr lang="ru-RU" dirty="0" smtClean="0">
                <a:solidFill>
                  <a:srgbClr val="0000FF"/>
                </a:solidFill>
              </a:rPr>
              <a:t> </a:t>
            </a:r>
            <a:r>
              <a:rPr lang="ru-RU" dirty="0" err="1" smtClean="0">
                <a:solidFill>
                  <a:srgbClr val="0000FF"/>
                </a:solidFill>
              </a:rPr>
              <a:t>чуруп</a:t>
            </a:r>
            <a:r>
              <a:rPr lang="ru-RU" dirty="0" smtClean="0">
                <a:solidFill>
                  <a:srgbClr val="0000FF"/>
                </a:solidFill>
              </a:rPr>
              <a:t> </a:t>
            </a:r>
            <a:r>
              <a:rPr lang="ru-RU" dirty="0" err="1" smtClean="0">
                <a:solidFill>
                  <a:srgbClr val="0000FF"/>
                </a:solidFill>
              </a:rPr>
              <a:t>к</a:t>
            </a:r>
            <a:r>
              <a:rPr lang="ru-RU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ө</a:t>
            </a:r>
            <a:r>
              <a:rPr lang="ru-RU" dirty="0" err="1" smtClean="0">
                <a:solidFill>
                  <a:srgbClr val="0000FF"/>
                </a:solidFill>
              </a:rPr>
              <a:t>ргускен</a:t>
            </a:r>
            <a:r>
              <a:rPr lang="ru-RU" dirty="0" smtClean="0">
                <a:solidFill>
                  <a:srgbClr val="0000FF"/>
                </a:solidFill>
              </a:rPr>
              <a:t>.  </a:t>
            </a:r>
          </a:p>
          <a:p>
            <a:pPr>
              <a:buNone/>
            </a:pPr>
            <a:r>
              <a:rPr lang="ru-RU" dirty="0" smtClean="0">
                <a:solidFill>
                  <a:srgbClr val="0000FF"/>
                </a:solidFill>
              </a:rPr>
              <a:t>  </a:t>
            </a:r>
            <a:r>
              <a:rPr lang="ru-RU" dirty="0" err="1" smtClean="0">
                <a:solidFill>
                  <a:srgbClr val="0D7512"/>
                </a:solidFill>
              </a:rPr>
              <a:t>Темазы</a:t>
            </a:r>
            <a:r>
              <a:rPr lang="ru-RU" dirty="0" smtClean="0">
                <a:solidFill>
                  <a:srgbClr val="A50B84"/>
                </a:solidFill>
              </a:rPr>
              <a:t>:  </a:t>
            </a:r>
            <a:r>
              <a:rPr lang="ru-RU" dirty="0" err="1" smtClean="0">
                <a:solidFill>
                  <a:srgbClr val="A50B84"/>
                </a:solidFill>
              </a:rPr>
              <a:t>бурунгу</a:t>
            </a:r>
            <a:r>
              <a:rPr lang="ru-RU" dirty="0" smtClean="0">
                <a:solidFill>
                  <a:srgbClr val="A50B84"/>
                </a:solidFill>
              </a:rPr>
              <a:t> </a:t>
            </a:r>
            <a:r>
              <a:rPr lang="ru-RU" dirty="0" err="1" smtClean="0">
                <a:solidFill>
                  <a:srgbClr val="A50B84"/>
                </a:solidFill>
              </a:rPr>
              <a:t>эт-херексел</a:t>
            </a:r>
            <a:r>
              <a:rPr lang="ru-RU" dirty="0" smtClean="0">
                <a:solidFill>
                  <a:srgbClr val="A50B84"/>
                </a:solidFill>
              </a:rPr>
              <a:t> </a:t>
            </a:r>
            <a:r>
              <a:rPr lang="ru-RU" dirty="0" err="1" smtClean="0">
                <a:solidFill>
                  <a:srgbClr val="A50B84"/>
                </a:solidFill>
              </a:rPr>
              <a:t>чыырынын</a:t>
            </a:r>
            <a:r>
              <a:rPr lang="ru-RU" dirty="0" smtClean="0">
                <a:solidFill>
                  <a:srgbClr val="A50B84"/>
                </a:solidFill>
              </a:rPr>
              <a:t> </a:t>
            </a:r>
            <a:r>
              <a:rPr lang="ru-RU" dirty="0" err="1" smtClean="0">
                <a:solidFill>
                  <a:srgbClr val="A50B84"/>
                </a:solidFill>
              </a:rPr>
              <a:t>дугайында</a:t>
            </a:r>
            <a:r>
              <a:rPr lang="ru-RU" dirty="0" smtClean="0">
                <a:solidFill>
                  <a:srgbClr val="A50B84"/>
                </a:solidFill>
              </a:rPr>
              <a:t>. </a:t>
            </a:r>
          </a:p>
          <a:p>
            <a:pPr>
              <a:buNone/>
            </a:pPr>
            <a:r>
              <a:rPr lang="ru-RU" dirty="0" smtClean="0">
                <a:solidFill>
                  <a:srgbClr val="A50B84"/>
                </a:solidFill>
              </a:rPr>
              <a:t>  </a:t>
            </a:r>
            <a:r>
              <a:rPr lang="ru-RU" b="1" dirty="0" err="1" smtClean="0">
                <a:solidFill>
                  <a:srgbClr val="0D7512"/>
                </a:solidFill>
              </a:rPr>
              <a:t>Идеязы</a:t>
            </a:r>
            <a:r>
              <a:rPr lang="ru-RU" b="1" dirty="0" smtClean="0">
                <a:solidFill>
                  <a:srgbClr val="0D7512"/>
                </a:solidFill>
              </a:rPr>
              <a:t>: </a:t>
            </a:r>
            <a:r>
              <a:rPr lang="ru-RU" dirty="0" err="1" smtClean="0">
                <a:solidFill>
                  <a:srgbClr val="0000FF"/>
                </a:solidFill>
              </a:rPr>
              <a:t>амыдыралдын</a:t>
            </a:r>
            <a:r>
              <a:rPr lang="ru-RU" dirty="0" smtClean="0">
                <a:solidFill>
                  <a:srgbClr val="0000FF"/>
                </a:solidFill>
              </a:rPr>
              <a:t> </a:t>
            </a:r>
            <a:r>
              <a:rPr lang="ru-RU" dirty="0" err="1" smtClean="0">
                <a:solidFill>
                  <a:srgbClr val="0000FF"/>
                </a:solidFill>
              </a:rPr>
              <a:t>кокпа</a:t>
            </a:r>
            <a:r>
              <a:rPr lang="ru-RU" dirty="0" smtClean="0">
                <a:solidFill>
                  <a:srgbClr val="0000FF"/>
                </a:solidFill>
              </a:rPr>
              <a:t> </a:t>
            </a:r>
            <a:r>
              <a:rPr lang="ru-RU" dirty="0" err="1" smtClean="0">
                <a:solidFill>
                  <a:srgbClr val="0000FF"/>
                </a:solidFill>
              </a:rPr>
              <a:t>оруктары</a:t>
            </a:r>
            <a:r>
              <a:rPr lang="ru-RU" dirty="0" smtClean="0">
                <a:solidFill>
                  <a:srgbClr val="0000FF"/>
                </a:solidFill>
              </a:rPr>
              <a:t>, </a:t>
            </a:r>
            <a:r>
              <a:rPr lang="ru-RU" dirty="0" err="1" smtClean="0">
                <a:solidFill>
                  <a:srgbClr val="0000FF"/>
                </a:solidFill>
              </a:rPr>
              <a:t>ону</a:t>
            </a:r>
            <a:r>
              <a:rPr lang="ru-RU" dirty="0" smtClean="0">
                <a:solidFill>
                  <a:srgbClr val="0000FF"/>
                </a:solidFill>
              </a:rPr>
              <a:t> </a:t>
            </a:r>
            <a:r>
              <a:rPr lang="ru-RU" dirty="0" err="1" smtClean="0">
                <a:solidFill>
                  <a:srgbClr val="0000FF"/>
                </a:solidFill>
              </a:rPr>
              <a:t>шын</a:t>
            </a:r>
            <a:r>
              <a:rPr lang="ru-RU" dirty="0" smtClean="0">
                <a:solidFill>
                  <a:srgbClr val="0000FF"/>
                </a:solidFill>
              </a:rPr>
              <a:t> </a:t>
            </a:r>
            <a:r>
              <a:rPr lang="ru-RU" dirty="0" err="1" smtClean="0">
                <a:solidFill>
                  <a:srgbClr val="0000FF"/>
                </a:solidFill>
              </a:rPr>
              <a:t>шилип</a:t>
            </a:r>
            <a:r>
              <a:rPr lang="ru-RU" dirty="0" smtClean="0">
                <a:solidFill>
                  <a:srgbClr val="0000FF"/>
                </a:solidFill>
              </a:rPr>
              <a:t> </a:t>
            </a:r>
            <a:r>
              <a:rPr lang="ru-RU" dirty="0" err="1" smtClean="0">
                <a:solidFill>
                  <a:srgbClr val="0000FF"/>
                </a:solidFill>
              </a:rPr>
              <a:t>алыры</a:t>
            </a:r>
            <a:r>
              <a:rPr lang="ru-RU" dirty="0" smtClean="0">
                <a:solidFill>
                  <a:srgbClr val="0000FF"/>
                </a:solidFill>
              </a:rPr>
              <a:t>. </a:t>
            </a:r>
            <a:endParaRPr lang="ru-RU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10E5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214422"/>
            <a:ext cx="2643174" cy="49117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Блок-схема: перфолента 22"/>
          <p:cNvSpPr/>
          <p:nvPr/>
        </p:nvSpPr>
        <p:spPr>
          <a:xfrm>
            <a:off x="1928794" y="0"/>
            <a:ext cx="5143536" cy="150019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>
                <a:solidFill>
                  <a:srgbClr val="0000FF"/>
                </a:solidFill>
              </a:rPr>
              <a:t>К</a:t>
            </a:r>
            <a:r>
              <a:rPr lang="ru-RU" sz="8000" b="1" dirty="0" err="1" smtClean="0">
                <a:solidFill>
                  <a:srgbClr val="FF0000"/>
                </a:solidFill>
              </a:rPr>
              <a:t>о</a:t>
            </a:r>
            <a:r>
              <a:rPr lang="ru-RU" sz="8000" b="1" dirty="0" err="1" smtClean="0">
                <a:solidFill>
                  <a:srgbClr val="FFC000"/>
                </a:solidFill>
              </a:rPr>
              <a:t>к</a:t>
            </a:r>
            <a:r>
              <a:rPr lang="ru-RU" sz="8000" b="1" dirty="0" err="1" smtClean="0"/>
              <a:t>п</a:t>
            </a:r>
            <a:r>
              <a:rPr lang="ru-RU" sz="8000" b="1" dirty="0" err="1" smtClean="0">
                <a:solidFill>
                  <a:srgbClr val="0D7512"/>
                </a:solidFill>
              </a:rPr>
              <a:t>а</a:t>
            </a:r>
            <a:r>
              <a:rPr lang="ru-RU" sz="8000" b="1" dirty="0" smtClean="0"/>
              <a:t> </a:t>
            </a:r>
            <a:endParaRPr lang="ru-RU" sz="8000" dirty="0"/>
          </a:p>
        </p:txBody>
      </p:sp>
      <p:sp>
        <p:nvSpPr>
          <p:cNvPr id="24" name="Двойная волна 23"/>
          <p:cNvSpPr/>
          <p:nvPr/>
        </p:nvSpPr>
        <p:spPr>
          <a:xfrm>
            <a:off x="214282" y="1428736"/>
            <a:ext cx="3143272" cy="4643470"/>
          </a:xfrm>
          <a:prstGeom prst="doubleWave">
            <a:avLst>
              <a:gd name="adj1" fmla="val 6250"/>
              <a:gd name="adj2" fmla="val 14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FF0000"/>
                </a:solidFill>
              </a:rPr>
              <a:t>Дорт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err="1" smtClean="0">
                <a:solidFill>
                  <a:srgbClr val="FF0000"/>
                </a:solidFill>
              </a:rPr>
              <a:t>утказы</a:t>
            </a:r>
            <a:endParaRPr lang="ru-RU" sz="3200" dirty="0" smtClean="0">
              <a:solidFill>
                <a:srgbClr val="FF0000"/>
              </a:solidFill>
            </a:endParaRPr>
          </a:p>
          <a:p>
            <a:r>
              <a:rPr lang="ru-RU" sz="3200" dirty="0" err="1" smtClean="0">
                <a:solidFill>
                  <a:srgbClr val="FFFF00"/>
                </a:solidFill>
              </a:rPr>
              <a:t>Орук</a:t>
            </a:r>
            <a:r>
              <a:rPr lang="ru-RU" sz="3200" dirty="0" smtClean="0">
                <a:solidFill>
                  <a:srgbClr val="FFFF00"/>
                </a:solidFill>
              </a:rPr>
              <a:t>, </a:t>
            </a:r>
            <a:r>
              <a:rPr lang="ru-RU" sz="3200" dirty="0" err="1" smtClean="0">
                <a:solidFill>
                  <a:srgbClr val="FFFF00"/>
                </a:solidFill>
              </a:rPr>
              <a:t>орук</a:t>
            </a:r>
            <a:r>
              <a:rPr lang="ru-RU" sz="3200" dirty="0" smtClean="0">
                <a:solidFill>
                  <a:srgbClr val="FFFF00"/>
                </a:solidFill>
              </a:rPr>
              <a:t> </a:t>
            </a:r>
            <a:r>
              <a:rPr lang="ru-RU" sz="3200" dirty="0" err="1" smtClean="0">
                <a:solidFill>
                  <a:srgbClr val="FFFF00"/>
                </a:solidFill>
              </a:rPr>
              <a:t>боорда</a:t>
            </a:r>
            <a:r>
              <a:rPr lang="ru-RU" sz="3200" dirty="0" smtClean="0">
                <a:solidFill>
                  <a:srgbClr val="FFFF00"/>
                </a:solidFill>
              </a:rPr>
              <a:t> </a:t>
            </a:r>
            <a:r>
              <a:rPr lang="ru-RU" sz="3200" dirty="0" err="1" smtClean="0">
                <a:solidFill>
                  <a:srgbClr val="FFFF00"/>
                </a:solidFill>
              </a:rPr>
              <a:t>улуг</a:t>
            </a:r>
            <a:r>
              <a:rPr lang="ru-RU" sz="3200" dirty="0" smtClean="0">
                <a:solidFill>
                  <a:srgbClr val="FFFF00"/>
                </a:solidFill>
              </a:rPr>
              <a:t> </a:t>
            </a:r>
            <a:r>
              <a:rPr lang="ru-RU" sz="3200" dirty="0" err="1" smtClean="0">
                <a:solidFill>
                  <a:srgbClr val="FFFF00"/>
                </a:solidFill>
              </a:rPr>
              <a:t>эвес</a:t>
            </a:r>
            <a:r>
              <a:rPr lang="ru-RU" sz="3200" dirty="0" smtClean="0">
                <a:solidFill>
                  <a:srgbClr val="FFFF00"/>
                </a:solidFill>
              </a:rPr>
              <a:t> </a:t>
            </a:r>
            <a:r>
              <a:rPr lang="ru-RU" sz="3200" dirty="0" err="1" smtClean="0">
                <a:solidFill>
                  <a:srgbClr val="FFFF00"/>
                </a:solidFill>
              </a:rPr>
              <a:t>чангыс</a:t>
            </a:r>
            <a:r>
              <a:rPr lang="ru-RU" sz="3200" dirty="0" smtClean="0">
                <a:solidFill>
                  <a:srgbClr val="FFFF00"/>
                </a:solidFill>
              </a:rPr>
              <a:t> </a:t>
            </a:r>
            <a:r>
              <a:rPr lang="ru-RU" sz="3200" dirty="0" err="1" smtClean="0">
                <a:solidFill>
                  <a:srgbClr val="FFFF00"/>
                </a:solidFill>
              </a:rPr>
              <a:t>кижи</a:t>
            </a:r>
            <a:r>
              <a:rPr lang="ru-RU" sz="3200" dirty="0" smtClean="0">
                <a:solidFill>
                  <a:srgbClr val="FFFF00"/>
                </a:solidFill>
              </a:rPr>
              <a:t> </a:t>
            </a:r>
            <a:r>
              <a:rPr lang="ru-RU" sz="3200" dirty="0" err="1" smtClean="0">
                <a:solidFill>
                  <a:srgbClr val="FFFF00"/>
                </a:solidFill>
              </a:rPr>
              <a:t>чоруур</a:t>
            </a:r>
            <a:r>
              <a:rPr lang="ru-RU" sz="3200" dirty="0" smtClean="0">
                <a:solidFill>
                  <a:srgbClr val="FFFF00"/>
                </a:solidFill>
              </a:rPr>
              <a:t> </a:t>
            </a:r>
            <a:r>
              <a:rPr lang="ru-RU" sz="3200" dirty="0" err="1" smtClean="0">
                <a:solidFill>
                  <a:srgbClr val="FFFF00"/>
                </a:solidFill>
              </a:rPr>
              <a:t>орукчугаш</a:t>
            </a:r>
            <a:r>
              <a:rPr lang="ru-RU" sz="3200" dirty="0" smtClean="0">
                <a:solidFill>
                  <a:srgbClr val="FFFF00"/>
                </a:solidFill>
              </a:rPr>
              <a:t>, </a:t>
            </a:r>
            <a:r>
              <a:rPr lang="ru-RU" sz="3200" dirty="0" err="1" smtClean="0">
                <a:solidFill>
                  <a:srgbClr val="FFFF00"/>
                </a:solidFill>
              </a:rPr>
              <a:t>оруктун</a:t>
            </a:r>
            <a:r>
              <a:rPr lang="ru-RU" sz="3200" dirty="0" smtClean="0">
                <a:solidFill>
                  <a:srgbClr val="FFFF00"/>
                </a:solidFill>
              </a:rPr>
              <a:t> </a:t>
            </a:r>
            <a:r>
              <a:rPr lang="ru-RU" sz="3200" dirty="0" err="1" smtClean="0">
                <a:solidFill>
                  <a:srgbClr val="FFFF00"/>
                </a:solidFill>
              </a:rPr>
              <a:t>эгези</a:t>
            </a:r>
            <a:r>
              <a:rPr lang="ru-RU" sz="3200" dirty="0" smtClean="0">
                <a:solidFill>
                  <a:srgbClr val="FFFF00"/>
                </a:solidFill>
              </a:rPr>
              <a:t> 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25" name="Содержимое 24"/>
          <p:cNvSpPr>
            <a:spLocks noGrp="1"/>
          </p:cNvSpPr>
          <p:nvPr>
            <p:ph sz="half" idx="2"/>
          </p:nvPr>
        </p:nvSpPr>
        <p:spPr>
          <a:xfrm>
            <a:off x="357158" y="1714488"/>
            <a:ext cx="8329642" cy="485778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6" name="Двойная волна 25"/>
          <p:cNvSpPr/>
          <p:nvPr/>
        </p:nvSpPr>
        <p:spPr>
          <a:xfrm>
            <a:off x="3428992" y="1571612"/>
            <a:ext cx="2857520" cy="4857784"/>
          </a:xfrm>
          <a:prstGeom prst="doubleWave">
            <a:avLst>
              <a:gd name="adj1" fmla="val 6250"/>
              <a:gd name="adj2" fmla="val 36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rgbClr val="FFC000"/>
                </a:solidFill>
              </a:rPr>
              <a:t>К</a:t>
            </a:r>
            <a:r>
              <a:rPr lang="ru-RU" sz="2800" dirty="0" err="1" smtClean="0">
                <a:solidFill>
                  <a:srgbClr val="FFC000"/>
                </a:solidFill>
                <a:latin typeface="Times New Roman"/>
                <a:cs typeface="Times New Roman"/>
              </a:rPr>
              <a:t>ө</a:t>
            </a:r>
            <a:r>
              <a:rPr lang="ru-RU" sz="2800" dirty="0" err="1" smtClean="0">
                <a:solidFill>
                  <a:srgbClr val="FFC000"/>
                </a:solidFill>
              </a:rPr>
              <a:t>журген утказы</a:t>
            </a:r>
            <a:r>
              <a:rPr lang="ru-RU" sz="2800" dirty="0" smtClean="0">
                <a:solidFill>
                  <a:srgbClr val="FFC000"/>
                </a:solidFill>
              </a:rPr>
              <a:t>: </a:t>
            </a:r>
          </a:p>
          <a:p>
            <a:pPr algn="ctr"/>
            <a:r>
              <a:rPr lang="ru-RU" sz="2800" dirty="0" smtClean="0"/>
              <a:t> </a:t>
            </a:r>
            <a:r>
              <a:rPr lang="ru-RU" sz="2800" dirty="0" err="1" smtClean="0"/>
              <a:t>Кандыг</a:t>
            </a:r>
            <a:r>
              <a:rPr lang="ru-RU" sz="2800" dirty="0" smtClean="0"/>
              <a:t> –</a:t>
            </a:r>
            <a:r>
              <a:rPr lang="ru-RU" sz="2800" dirty="0" err="1" smtClean="0"/>
              <a:t>бир</a:t>
            </a:r>
            <a:r>
              <a:rPr lang="ru-RU" sz="2800" dirty="0" smtClean="0"/>
              <a:t> </a:t>
            </a:r>
            <a:r>
              <a:rPr lang="ru-RU" sz="2800" dirty="0" err="1" smtClean="0"/>
              <a:t>чуулду</a:t>
            </a:r>
            <a:r>
              <a:rPr lang="ru-RU" sz="2800" dirty="0" smtClean="0"/>
              <a:t> </a:t>
            </a:r>
            <a:r>
              <a:rPr lang="ru-RU" sz="2800" dirty="0" err="1" smtClean="0"/>
              <a:t>чедип</a:t>
            </a:r>
            <a:r>
              <a:rPr lang="ru-RU" sz="2800" dirty="0" smtClean="0"/>
              <a:t> </a:t>
            </a:r>
            <a:r>
              <a:rPr lang="ru-RU" sz="2800" dirty="0" err="1" smtClean="0"/>
              <a:t>алыр</a:t>
            </a:r>
            <a:r>
              <a:rPr lang="ru-RU" sz="2800" dirty="0" smtClean="0"/>
              <a:t> </a:t>
            </a:r>
            <a:r>
              <a:rPr lang="ru-RU" sz="2800" dirty="0" err="1" smtClean="0"/>
              <a:t>дээн</a:t>
            </a:r>
            <a:r>
              <a:rPr lang="ru-RU" sz="2800" dirty="0" smtClean="0"/>
              <a:t> </a:t>
            </a:r>
            <a:r>
              <a:rPr lang="ru-RU" sz="2800" dirty="0" err="1" smtClean="0"/>
              <a:t>угланыышкын</a:t>
            </a:r>
            <a:r>
              <a:rPr lang="ru-RU" sz="2800" dirty="0" smtClean="0"/>
              <a:t>. </a:t>
            </a:r>
            <a:endParaRPr lang="ru-RU" sz="2800" dirty="0"/>
          </a:p>
        </p:txBody>
      </p:sp>
      <p:sp>
        <p:nvSpPr>
          <p:cNvPr id="27" name="Овал 26"/>
          <p:cNvSpPr/>
          <p:nvPr/>
        </p:nvSpPr>
        <p:spPr>
          <a:xfrm>
            <a:off x="6357950" y="1285860"/>
            <a:ext cx="2786050" cy="55721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«Куду </a:t>
            </a:r>
            <a:r>
              <a:rPr lang="ru-RU" sz="2400" dirty="0" err="1" smtClean="0">
                <a:solidFill>
                  <a:srgbClr val="FF0000"/>
                </a:solidFill>
              </a:rPr>
              <a:t>батканы</a:t>
            </a:r>
            <a:r>
              <a:rPr lang="ru-RU" sz="2400" dirty="0" smtClean="0">
                <a:solidFill>
                  <a:srgbClr val="FF0000"/>
                </a:solidFill>
              </a:rPr>
              <a:t>, </a:t>
            </a:r>
            <a:r>
              <a:rPr lang="ru-RU" sz="2400" dirty="0" err="1" smtClean="0">
                <a:solidFill>
                  <a:srgbClr val="FF0000"/>
                </a:solidFill>
              </a:rPr>
              <a:t>ишкээрлээни</a:t>
            </a:r>
            <a:r>
              <a:rPr lang="ru-RU" sz="2400" dirty="0" smtClean="0">
                <a:solidFill>
                  <a:srgbClr val="FF0000"/>
                </a:solidFill>
              </a:rPr>
              <a:t>, </a:t>
            </a:r>
            <a:r>
              <a:rPr lang="ru-RU" sz="2400" dirty="0" err="1" smtClean="0">
                <a:solidFill>
                  <a:srgbClr val="FF0000"/>
                </a:solidFill>
              </a:rPr>
              <a:t>кудулааны</a:t>
            </a:r>
            <a:r>
              <a:rPr lang="ru-RU" sz="2400" dirty="0" smtClean="0">
                <a:solidFill>
                  <a:srgbClr val="FF0000"/>
                </a:solidFill>
              </a:rPr>
              <a:t>» </a:t>
            </a:r>
          </a:p>
          <a:p>
            <a:pPr algn="ctr"/>
            <a:endParaRPr lang="ru-RU" sz="2400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(</a:t>
            </a:r>
            <a:r>
              <a:rPr lang="ru-RU" sz="2000" dirty="0" smtClean="0"/>
              <a:t>Б.И.Татаринцев «Этимологический словарь тувинского языка</a:t>
            </a:r>
            <a:r>
              <a:rPr lang="ru-RU" sz="2400" dirty="0" smtClean="0"/>
              <a:t>»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72547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err="1" smtClean="0">
                <a:solidFill>
                  <a:srgbClr val="7030A0"/>
                </a:solidFill>
              </a:rPr>
              <a:t>Чогаалда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кокпа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деп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с</a:t>
            </a:r>
            <a:r>
              <a:rPr lang="ru-RU" dirty="0" err="1" smtClean="0">
                <a:solidFill>
                  <a:srgbClr val="7030A0"/>
                </a:solidFill>
                <a:latin typeface="Times New Roman"/>
                <a:cs typeface="Times New Roman"/>
              </a:rPr>
              <a:t>өсту ажыглааны</a:t>
            </a:r>
            <a:r>
              <a:rPr lang="ru-RU" dirty="0" smtClean="0">
                <a:solidFill>
                  <a:srgbClr val="7030A0"/>
                </a:solidFill>
                <a:latin typeface="Times New Roman"/>
                <a:cs typeface="Times New Roman"/>
              </a:rPr>
              <a:t>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686832" cy="578647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«…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Кырган-ачазынын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бо-ла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уткалыг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солун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чуве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чугаалаан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орарын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Орлан-оол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чеже-даа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дыннаан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Оларнын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чамдыызын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шуут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шээжилеп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алган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«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Багай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кижилер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туруп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болур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багай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ажыл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турбас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Мурнуу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дуюг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изин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сонгу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дуюг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чандыр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баспас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Ада-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чуртун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кагбаан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төл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аксынын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кежиин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ышкынмас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Хойжу-даа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командир-даа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тараажы-даа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дарга-даа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бооп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болур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сен, а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кажан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каяа-даа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чорааш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хамааты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болурун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утпа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Амыдыралда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кокпа-ла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b="1" dirty="0" err="1" smtClean="0">
                <a:solidFill>
                  <a:srgbClr val="0070C0"/>
                </a:solidFill>
                <a:latin typeface="Times New Roman"/>
                <a:cs typeface="Times New Roman"/>
              </a:rPr>
              <a:t>өй.</a:t>
            </a:r>
            <a:r>
              <a:rPr lang="ru-RU" b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Оваарнып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чорбааже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, </a:t>
            </a:r>
            <a:r>
              <a:rPr lang="ru-RU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озалдыг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кокпалар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эвээш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эвес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»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00B050"/>
                </a:solidFill>
              </a:rPr>
              <a:t>       Директор                      </a:t>
            </a:r>
            <a:r>
              <a:rPr lang="ru-RU" dirty="0" err="1" smtClean="0">
                <a:solidFill>
                  <a:srgbClr val="A50B84"/>
                </a:solidFill>
              </a:rPr>
              <a:t>Орлан-оол</a:t>
            </a:r>
            <a:r>
              <a:rPr lang="ru-RU" dirty="0" smtClean="0">
                <a:solidFill>
                  <a:srgbClr val="A50B84"/>
                </a:solidFill>
              </a:rPr>
              <a:t>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928802"/>
            <a:ext cx="3143272" cy="419736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 Орлан –</a:t>
            </a:r>
            <a:r>
              <a:rPr lang="ru-RU" dirty="0" err="1" smtClean="0"/>
              <a:t>оолга</a:t>
            </a:r>
            <a:r>
              <a:rPr lang="ru-RU" dirty="0" smtClean="0"/>
              <a:t> </a:t>
            </a:r>
            <a:r>
              <a:rPr lang="ru-RU" dirty="0" err="1" smtClean="0"/>
              <a:t>даалга</a:t>
            </a:r>
            <a:r>
              <a:rPr lang="ru-RU" dirty="0" smtClean="0"/>
              <a:t> </a:t>
            </a:r>
            <a:r>
              <a:rPr lang="ru-RU" dirty="0" err="1" smtClean="0"/>
              <a:t>бергеш</a:t>
            </a:r>
            <a:r>
              <a:rPr lang="ru-RU" dirty="0" smtClean="0"/>
              <a:t>, </a:t>
            </a:r>
            <a:r>
              <a:rPr lang="ru-RU" dirty="0" err="1" smtClean="0"/>
              <a:t>чугаалаан</a:t>
            </a:r>
            <a:r>
              <a:rPr lang="ru-RU" dirty="0" smtClean="0"/>
              <a:t>:  </a:t>
            </a:r>
            <a:r>
              <a:rPr lang="ru-RU" b="1" dirty="0" smtClean="0">
                <a:solidFill>
                  <a:srgbClr val="002060"/>
                </a:solidFill>
              </a:rPr>
              <a:t>«Узун </a:t>
            </a:r>
            <a:r>
              <a:rPr lang="ru-RU" b="1" dirty="0" err="1" smtClean="0">
                <a:solidFill>
                  <a:srgbClr val="002060"/>
                </a:solidFill>
              </a:rPr>
              <a:t>намдарыннын</a:t>
            </a:r>
            <a:r>
              <a:rPr lang="ru-RU" b="1" dirty="0" smtClean="0">
                <a:solidFill>
                  <a:srgbClr val="002060"/>
                </a:solidFill>
              </a:rPr>
              <a:t> эге </a:t>
            </a:r>
            <a:r>
              <a:rPr lang="ru-RU" b="1" dirty="0" err="1" smtClean="0">
                <a:solidFill>
                  <a:srgbClr val="002060"/>
                </a:solidFill>
              </a:rPr>
              <a:t>кокпазы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болзун</a:t>
            </a:r>
            <a:r>
              <a:rPr lang="ru-RU" b="1" dirty="0" smtClean="0">
                <a:solidFill>
                  <a:srgbClr val="002060"/>
                </a:solidFill>
              </a:rPr>
              <a:t>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143240" y="1857364"/>
            <a:ext cx="6000760" cy="464347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      « </a:t>
            </a:r>
            <a:r>
              <a:rPr lang="ru-RU" dirty="0" err="1" smtClean="0"/>
              <a:t>Орлан-оол</a:t>
            </a:r>
            <a:r>
              <a:rPr lang="ru-RU" dirty="0" smtClean="0"/>
              <a:t> </a:t>
            </a:r>
            <a:r>
              <a:rPr lang="ru-RU" dirty="0" err="1" smtClean="0"/>
              <a:t>кокпа</a:t>
            </a:r>
            <a:r>
              <a:rPr lang="ru-RU" dirty="0" smtClean="0"/>
              <a:t> </a:t>
            </a:r>
            <a:r>
              <a:rPr lang="ru-RU" dirty="0" err="1" smtClean="0"/>
              <a:t>деп</a:t>
            </a:r>
            <a:r>
              <a:rPr lang="ru-RU" dirty="0" smtClean="0"/>
              <a:t> </a:t>
            </a:r>
            <a:r>
              <a:rPr lang="ru-RU" dirty="0" err="1" smtClean="0"/>
              <a:t>с</a:t>
            </a:r>
            <a:r>
              <a:rPr lang="ru-RU" dirty="0" err="1" smtClean="0">
                <a:latin typeface="Times New Roman"/>
                <a:cs typeface="Times New Roman"/>
              </a:rPr>
              <a:t>ө</a:t>
            </a:r>
            <a:r>
              <a:rPr lang="ru-RU" dirty="0" err="1" smtClean="0"/>
              <a:t>сту директордан</a:t>
            </a:r>
            <a:r>
              <a:rPr lang="ru-RU" dirty="0" smtClean="0"/>
              <a:t> </a:t>
            </a:r>
            <a:r>
              <a:rPr lang="ru-RU" dirty="0" err="1" smtClean="0"/>
              <a:t>дыннааш</a:t>
            </a:r>
            <a:r>
              <a:rPr lang="ru-RU" dirty="0" smtClean="0"/>
              <a:t>, </a:t>
            </a:r>
            <a:r>
              <a:rPr lang="ru-RU" dirty="0" err="1" smtClean="0"/>
              <a:t>кырган-ачазын</a:t>
            </a:r>
            <a:r>
              <a:rPr lang="ru-RU" dirty="0" smtClean="0"/>
              <a:t> </a:t>
            </a:r>
            <a:r>
              <a:rPr lang="ru-RU" dirty="0" err="1" smtClean="0"/>
              <a:t>сактып</a:t>
            </a:r>
            <a:r>
              <a:rPr lang="ru-RU" dirty="0" smtClean="0"/>
              <a:t> </a:t>
            </a:r>
            <a:r>
              <a:rPr lang="ru-RU" dirty="0" err="1" smtClean="0"/>
              <a:t>келген</a:t>
            </a:r>
            <a:r>
              <a:rPr lang="ru-RU" dirty="0" smtClean="0"/>
              <a:t>. </a:t>
            </a:r>
            <a:r>
              <a:rPr lang="ru-RU" dirty="0" err="1" smtClean="0"/>
              <a:t>Ол</a:t>
            </a:r>
            <a:r>
              <a:rPr lang="ru-RU" dirty="0" smtClean="0"/>
              <a:t> база </a:t>
            </a:r>
            <a:r>
              <a:rPr lang="ru-RU" dirty="0" err="1" smtClean="0"/>
              <a:t>амыдырал</a:t>
            </a:r>
            <a:r>
              <a:rPr lang="ru-RU" dirty="0" smtClean="0"/>
              <a:t> </a:t>
            </a:r>
            <a:r>
              <a:rPr lang="ru-RU" dirty="0" err="1" smtClean="0"/>
              <a:t>дугайын</a:t>
            </a:r>
            <a:r>
              <a:rPr lang="ru-RU" dirty="0" smtClean="0"/>
              <a:t> </a:t>
            </a:r>
            <a:r>
              <a:rPr lang="ru-RU" dirty="0" err="1" smtClean="0"/>
              <a:t>чугаалап</a:t>
            </a:r>
            <a:r>
              <a:rPr lang="ru-RU" dirty="0" smtClean="0"/>
              <a:t> ора, </a:t>
            </a:r>
            <a:r>
              <a:rPr lang="ru-RU" dirty="0" err="1" smtClean="0"/>
              <a:t>озалдыг</a:t>
            </a:r>
            <a:r>
              <a:rPr lang="ru-RU" dirty="0" smtClean="0"/>
              <a:t> </a:t>
            </a:r>
            <a:r>
              <a:rPr lang="ru-RU" dirty="0" err="1" smtClean="0"/>
              <a:t>кокпалардан</a:t>
            </a:r>
            <a:r>
              <a:rPr lang="ru-RU" dirty="0" smtClean="0"/>
              <a:t> </a:t>
            </a:r>
            <a:r>
              <a:rPr lang="ru-RU" dirty="0" err="1" smtClean="0"/>
              <a:t>оваарнып</a:t>
            </a:r>
            <a:r>
              <a:rPr lang="ru-RU" dirty="0" smtClean="0"/>
              <a:t> </a:t>
            </a:r>
            <a:r>
              <a:rPr lang="ru-RU" dirty="0" err="1" smtClean="0"/>
              <a:t>чоруурун</a:t>
            </a:r>
            <a:r>
              <a:rPr lang="ru-RU" dirty="0" smtClean="0"/>
              <a:t> </a:t>
            </a:r>
            <a:r>
              <a:rPr lang="ru-RU" dirty="0" err="1" smtClean="0"/>
              <a:t>чагаан</a:t>
            </a:r>
            <a:r>
              <a:rPr lang="ru-RU" dirty="0" smtClean="0"/>
              <a:t> </a:t>
            </a:r>
            <a:r>
              <a:rPr lang="ru-RU" dirty="0" err="1" smtClean="0"/>
              <a:t>болгай</a:t>
            </a:r>
            <a:r>
              <a:rPr lang="ru-RU" dirty="0" smtClean="0"/>
              <a:t>. </a:t>
            </a:r>
            <a:r>
              <a:rPr lang="ru-RU" dirty="0" err="1" smtClean="0"/>
              <a:t>Ийи</a:t>
            </a:r>
            <a:r>
              <a:rPr lang="ru-RU" dirty="0" smtClean="0"/>
              <a:t> </a:t>
            </a:r>
            <a:r>
              <a:rPr lang="ru-RU" dirty="0" err="1" smtClean="0"/>
              <a:t>кижинин</a:t>
            </a:r>
            <a:r>
              <a:rPr lang="ru-RU" dirty="0" smtClean="0"/>
              <a:t> </a:t>
            </a:r>
            <a:r>
              <a:rPr lang="ru-RU" dirty="0" err="1" smtClean="0"/>
              <a:t>с</a:t>
            </a:r>
            <a:r>
              <a:rPr lang="ru-RU" dirty="0" err="1" smtClean="0">
                <a:latin typeface="Times New Roman"/>
                <a:cs typeface="Times New Roman"/>
              </a:rPr>
              <a:t>ө</a:t>
            </a:r>
            <a:r>
              <a:rPr lang="ru-RU" dirty="0" err="1" smtClean="0"/>
              <a:t>зу ам</a:t>
            </a:r>
            <a:r>
              <a:rPr lang="ru-RU" dirty="0" smtClean="0"/>
              <a:t> </a:t>
            </a:r>
            <a:r>
              <a:rPr lang="ru-RU" dirty="0" err="1" smtClean="0"/>
              <a:t>дугжу</a:t>
            </a:r>
            <a:r>
              <a:rPr lang="ru-RU" dirty="0" smtClean="0"/>
              <a:t> </a:t>
            </a:r>
            <a:r>
              <a:rPr lang="ru-RU" dirty="0" err="1" smtClean="0"/>
              <a:t>берген</a:t>
            </a:r>
            <a:r>
              <a:rPr lang="ru-RU" dirty="0" smtClean="0"/>
              <a:t>. </a:t>
            </a:r>
            <a:r>
              <a:rPr lang="ru-RU" dirty="0" err="1" smtClean="0"/>
              <a:t>Тускай</a:t>
            </a:r>
            <a:r>
              <a:rPr lang="ru-RU" dirty="0" smtClean="0"/>
              <a:t> </a:t>
            </a:r>
            <a:r>
              <a:rPr lang="ru-RU" dirty="0" err="1" smtClean="0"/>
              <a:t>эртем</a:t>
            </a:r>
            <a:r>
              <a:rPr lang="ru-RU" dirty="0" smtClean="0"/>
              <a:t> </a:t>
            </a:r>
            <a:r>
              <a:rPr lang="ru-RU" dirty="0" err="1" smtClean="0"/>
              <a:t>чок-даа</a:t>
            </a:r>
            <a:r>
              <a:rPr lang="ru-RU" dirty="0" smtClean="0"/>
              <a:t> бол, </a:t>
            </a:r>
            <a:r>
              <a:rPr lang="ru-RU" dirty="0" err="1" smtClean="0"/>
              <a:t>кырган-ачазы</a:t>
            </a:r>
            <a:r>
              <a:rPr lang="ru-RU" dirty="0" smtClean="0"/>
              <a:t> кара </a:t>
            </a:r>
            <a:r>
              <a:rPr lang="ru-RU" dirty="0" err="1" smtClean="0"/>
              <a:t>угаан-биле</a:t>
            </a:r>
            <a:r>
              <a:rPr lang="ru-RU" dirty="0" smtClean="0"/>
              <a:t> </a:t>
            </a:r>
            <a:r>
              <a:rPr lang="ru-RU" dirty="0" err="1" smtClean="0"/>
              <a:t>кымдан-даа</a:t>
            </a:r>
            <a:r>
              <a:rPr lang="ru-RU" dirty="0" smtClean="0"/>
              <a:t> </a:t>
            </a:r>
            <a:r>
              <a:rPr lang="ru-RU" dirty="0" err="1" smtClean="0"/>
              <a:t>хоомай</a:t>
            </a:r>
            <a:r>
              <a:rPr lang="ru-RU" dirty="0" smtClean="0"/>
              <a:t> </a:t>
            </a:r>
            <a:r>
              <a:rPr lang="ru-RU" dirty="0" err="1" smtClean="0"/>
              <a:t>эвес</a:t>
            </a:r>
            <a:r>
              <a:rPr lang="ru-RU" dirty="0" smtClean="0"/>
              <a:t> </a:t>
            </a:r>
            <a:r>
              <a:rPr lang="ru-RU" dirty="0" err="1" smtClean="0"/>
              <a:t>с</a:t>
            </a:r>
            <a:r>
              <a:rPr lang="ru-RU" dirty="0" err="1" smtClean="0">
                <a:latin typeface="Times New Roman"/>
                <a:cs typeface="Times New Roman"/>
              </a:rPr>
              <a:t>ө</a:t>
            </a:r>
            <a:r>
              <a:rPr lang="ru-RU" dirty="0" err="1" smtClean="0"/>
              <a:t>глээн-дир</a:t>
            </a:r>
            <a:r>
              <a:rPr lang="ru-RU" dirty="0" smtClean="0"/>
              <a:t>. </a:t>
            </a:r>
            <a:r>
              <a:rPr lang="ru-RU" dirty="0" err="1" smtClean="0">
                <a:solidFill>
                  <a:srgbClr val="C00000"/>
                </a:solidFill>
              </a:rPr>
              <a:t>Ийет</a:t>
            </a:r>
            <a:r>
              <a:rPr lang="ru-RU" dirty="0" smtClean="0">
                <a:solidFill>
                  <a:srgbClr val="C00000"/>
                </a:solidFill>
              </a:rPr>
              <a:t>, </a:t>
            </a:r>
            <a:r>
              <a:rPr lang="ru-RU" dirty="0" err="1" smtClean="0">
                <a:solidFill>
                  <a:srgbClr val="C00000"/>
                </a:solidFill>
              </a:rPr>
              <a:t>эки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кокпалар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амыдыралда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х</a:t>
            </a:r>
            <a:r>
              <a:rPr lang="ru-RU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ө</a:t>
            </a:r>
            <a:r>
              <a:rPr lang="ru-RU" dirty="0" err="1" smtClean="0">
                <a:solidFill>
                  <a:srgbClr val="C00000"/>
                </a:solidFill>
              </a:rPr>
              <a:t>й болбайн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канчаар</a:t>
            </a:r>
            <a:r>
              <a:rPr lang="ru-RU" dirty="0" smtClean="0">
                <a:solidFill>
                  <a:srgbClr val="C00000"/>
                </a:solidFill>
              </a:rPr>
              <a:t>. </a:t>
            </a:r>
            <a:r>
              <a:rPr lang="ru-RU" dirty="0" err="1" smtClean="0">
                <a:solidFill>
                  <a:srgbClr val="C00000"/>
                </a:solidFill>
              </a:rPr>
              <a:t>Оларны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таварып</a:t>
            </a:r>
            <a:r>
              <a:rPr lang="ru-RU" dirty="0" smtClean="0">
                <a:solidFill>
                  <a:srgbClr val="C00000"/>
                </a:solidFill>
              </a:rPr>
              <a:t>, </a:t>
            </a:r>
            <a:r>
              <a:rPr lang="ru-RU" dirty="0" err="1" smtClean="0">
                <a:solidFill>
                  <a:srgbClr val="C00000"/>
                </a:solidFill>
              </a:rPr>
              <a:t>торлуш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чокка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базып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эртерин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утпас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херек</a:t>
            </a:r>
            <a:r>
              <a:rPr lang="ru-RU" dirty="0" smtClean="0">
                <a:solidFill>
                  <a:srgbClr val="C00000"/>
                </a:solidFill>
              </a:rPr>
              <a:t>»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2214546" y="1142984"/>
            <a:ext cx="142876" cy="785818"/>
          </a:xfrm>
          <a:prstGeom prst="downArrow">
            <a:avLst>
              <a:gd name="adj1" fmla="val 0"/>
              <a:gd name="adj2" fmla="val 485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flipH="1">
            <a:off x="7143768" y="1071546"/>
            <a:ext cx="188594" cy="857256"/>
          </a:xfrm>
          <a:prstGeom prst="downArrow">
            <a:avLst>
              <a:gd name="adj1" fmla="val 12264"/>
              <a:gd name="adj2" fmla="val 357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4786345"/>
          </a:xfrm>
        </p:spPr>
        <p:txBody>
          <a:bodyPr>
            <a:normAutofit/>
          </a:bodyPr>
          <a:lstStyle/>
          <a:p>
            <a:r>
              <a:rPr lang="ru-RU" sz="6000" dirty="0" err="1" smtClean="0">
                <a:solidFill>
                  <a:srgbClr val="0070C0"/>
                </a:solidFill>
              </a:rPr>
              <a:t>Орлан-оол</a:t>
            </a:r>
            <a:r>
              <a:rPr lang="ru-RU" sz="6000" dirty="0" smtClean="0">
                <a:solidFill>
                  <a:srgbClr val="0070C0"/>
                </a:solidFill>
              </a:rPr>
              <a:t> </a:t>
            </a:r>
            <a:r>
              <a:rPr lang="ru-RU" sz="6000" dirty="0" err="1" smtClean="0">
                <a:solidFill>
                  <a:srgbClr val="0070C0"/>
                </a:solidFill>
              </a:rPr>
              <a:t>озалдыг</a:t>
            </a:r>
            <a:r>
              <a:rPr lang="ru-RU" sz="6000" dirty="0" smtClean="0">
                <a:solidFill>
                  <a:srgbClr val="0070C0"/>
                </a:solidFill>
              </a:rPr>
              <a:t> </a:t>
            </a:r>
            <a:r>
              <a:rPr lang="ru-RU" sz="6000" dirty="0" err="1" smtClean="0">
                <a:solidFill>
                  <a:srgbClr val="0070C0"/>
                </a:solidFill>
              </a:rPr>
              <a:t>кокпаже</a:t>
            </a:r>
            <a:r>
              <a:rPr lang="ru-RU" sz="6000" dirty="0" smtClean="0">
                <a:solidFill>
                  <a:srgbClr val="0070C0"/>
                </a:solidFill>
              </a:rPr>
              <a:t> </a:t>
            </a:r>
            <a:r>
              <a:rPr lang="ru-RU" sz="6000" dirty="0" err="1" smtClean="0">
                <a:solidFill>
                  <a:srgbClr val="0070C0"/>
                </a:solidFill>
              </a:rPr>
              <a:t>херек</a:t>
            </a:r>
            <a:r>
              <a:rPr lang="ru-RU" sz="6000" dirty="0" smtClean="0">
                <a:solidFill>
                  <a:srgbClr val="0070C0"/>
                </a:solidFill>
              </a:rPr>
              <a:t> </a:t>
            </a:r>
            <a:r>
              <a:rPr lang="ru-RU" sz="6000" dirty="0" err="1" smtClean="0">
                <a:solidFill>
                  <a:srgbClr val="0070C0"/>
                </a:solidFill>
              </a:rPr>
              <a:t>кырында</a:t>
            </a:r>
            <a:r>
              <a:rPr lang="ru-RU" sz="6000" dirty="0" smtClean="0">
                <a:solidFill>
                  <a:srgbClr val="0070C0"/>
                </a:solidFill>
              </a:rPr>
              <a:t> </a:t>
            </a:r>
            <a:r>
              <a:rPr lang="ru-RU" sz="6000" dirty="0" err="1" smtClean="0">
                <a:solidFill>
                  <a:srgbClr val="0070C0"/>
                </a:solidFill>
              </a:rPr>
              <a:t>кирип</a:t>
            </a:r>
            <a:r>
              <a:rPr lang="ru-RU" sz="6000" dirty="0" smtClean="0">
                <a:solidFill>
                  <a:srgbClr val="0070C0"/>
                </a:solidFill>
              </a:rPr>
              <a:t> </a:t>
            </a:r>
            <a:r>
              <a:rPr lang="ru-RU" sz="6000" dirty="0" err="1" smtClean="0">
                <a:solidFill>
                  <a:srgbClr val="0070C0"/>
                </a:solidFill>
              </a:rPr>
              <a:t>турган</a:t>
            </a:r>
            <a:r>
              <a:rPr lang="ru-RU" sz="6000" dirty="0" smtClean="0">
                <a:solidFill>
                  <a:srgbClr val="0070C0"/>
                </a:solidFill>
              </a:rPr>
              <a:t>. Кажан?</a:t>
            </a:r>
            <a:endParaRPr lang="ru-RU" sz="6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>
                <a:solidFill>
                  <a:srgbClr val="7030A0"/>
                </a:solidFill>
              </a:rPr>
              <a:t>Чуу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err="1" smtClean="0">
                <a:solidFill>
                  <a:srgbClr val="7030A0"/>
                </a:solidFill>
              </a:rPr>
              <a:t>деп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err="1" smtClean="0">
                <a:solidFill>
                  <a:srgbClr val="7030A0"/>
                </a:solidFill>
              </a:rPr>
              <a:t>туннел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err="1" smtClean="0">
                <a:solidFill>
                  <a:srgbClr val="7030A0"/>
                </a:solidFill>
              </a:rPr>
              <a:t>ундургенил</a:t>
            </a:r>
            <a:r>
              <a:rPr lang="ru-RU" b="1" i="1" dirty="0" smtClean="0">
                <a:solidFill>
                  <a:srgbClr val="7030A0"/>
                </a:solidFill>
              </a:rPr>
              <a:t>? 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786874" cy="469742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</a:t>
            </a:r>
            <a:r>
              <a:rPr lang="ru-RU" dirty="0" err="1" smtClean="0"/>
              <a:t>Бо</a:t>
            </a:r>
            <a:r>
              <a:rPr lang="ru-RU" dirty="0" smtClean="0"/>
              <a:t> </a:t>
            </a:r>
            <a:r>
              <a:rPr lang="ru-RU" dirty="0" err="1" smtClean="0"/>
              <a:t>таварылганын</a:t>
            </a:r>
            <a:r>
              <a:rPr lang="ru-RU" dirty="0" smtClean="0"/>
              <a:t>  </a:t>
            </a:r>
            <a:r>
              <a:rPr lang="ru-RU" dirty="0" err="1" smtClean="0"/>
              <a:t>соонда</a:t>
            </a:r>
            <a:r>
              <a:rPr lang="ru-RU" dirty="0" smtClean="0"/>
              <a:t> </a:t>
            </a:r>
            <a:r>
              <a:rPr lang="ru-RU" dirty="0" err="1" smtClean="0"/>
              <a:t>оол</a:t>
            </a:r>
            <a:r>
              <a:rPr lang="ru-RU" dirty="0" smtClean="0"/>
              <a:t> бодун боду </a:t>
            </a:r>
            <a:r>
              <a:rPr lang="ru-RU" dirty="0" err="1" smtClean="0"/>
              <a:t>шугдунуп</a:t>
            </a:r>
            <a:r>
              <a:rPr lang="ru-RU" dirty="0" smtClean="0"/>
              <a:t>, </a:t>
            </a:r>
            <a:r>
              <a:rPr lang="ru-RU" dirty="0" err="1" smtClean="0"/>
              <a:t>хире-хире</a:t>
            </a:r>
            <a:r>
              <a:rPr lang="ru-RU" dirty="0" smtClean="0"/>
              <a:t> </a:t>
            </a:r>
            <a:r>
              <a:rPr lang="ru-RU" dirty="0" err="1" smtClean="0"/>
              <a:t>болгаш-ла</a:t>
            </a:r>
            <a:r>
              <a:rPr lang="ru-RU" dirty="0" smtClean="0"/>
              <a:t> </a:t>
            </a:r>
            <a:r>
              <a:rPr lang="ru-RU" dirty="0" err="1" smtClean="0"/>
              <a:t>боду-биле</a:t>
            </a:r>
            <a:r>
              <a:rPr lang="ru-RU" dirty="0" smtClean="0"/>
              <a:t> </a:t>
            </a:r>
            <a:r>
              <a:rPr lang="ru-RU" dirty="0" err="1" smtClean="0"/>
              <a:t>демисежип</a:t>
            </a:r>
            <a:r>
              <a:rPr lang="ru-RU" dirty="0" smtClean="0"/>
              <a:t> </a:t>
            </a:r>
            <a:r>
              <a:rPr lang="ru-RU" dirty="0" err="1" smtClean="0"/>
              <a:t>каап</a:t>
            </a:r>
            <a:r>
              <a:rPr lang="ru-RU" dirty="0" smtClean="0"/>
              <a:t> </a:t>
            </a:r>
            <a:r>
              <a:rPr lang="ru-RU" dirty="0" err="1" smtClean="0"/>
              <a:t>чорза</a:t>
            </a:r>
            <a:r>
              <a:rPr lang="ru-RU" dirty="0" smtClean="0"/>
              <a:t> </a:t>
            </a:r>
            <a:r>
              <a:rPr lang="ru-RU" dirty="0" err="1" smtClean="0"/>
              <a:t>эки-дир</a:t>
            </a:r>
            <a:r>
              <a:rPr lang="ru-RU" dirty="0" smtClean="0"/>
              <a:t> </a:t>
            </a:r>
            <a:r>
              <a:rPr lang="ru-RU" dirty="0" err="1" smtClean="0"/>
              <a:t>деп</a:t>
            </a:r>
            <a:r>
              <a:rPr lang="ru-RU" dirty="0" smtClean="0"/>
              <a:t> </a:t>
            </a:r>
            <a:r>
              <a:rPr lang="ru-RU" dirty="0" err="1" smtClean="0"/>
              <a:t>билип</a:t>
            </a:r>
            <a:r>
              <a:rPr lang="ru-RU" dirty="0" smtClean="0"/>
              <a:t> </a:t>
            </a:r>
            <a:r>
              <a:rPr lang="ru-RU" dirty="0" err="1" smtClean="0"/>
              <a:t>алган</a:t>
            </a:r>
            <a:r>
              <a:rPr lang="ru-RU" dirty="0" smtClean="0"/>
              <a:t>, </a:t>
            </a:r>
            <a:r>
              <a:rPr lang="ru-RU" b="1" dirty="0" smtClean="0">
                <a:solidFill>
                  <a:srgbClr val="0070C0"/>
                </a:solidFill>
              </a:rPr>
              <a:t>бодун </a:t>
            </a:r>
            <a:r>
              <a:rPr lang="ru-RU" b="1" dirty="0" err="1" smtClean="0">
                <a:solidFill>
                  <a:srgbClr val="0070C0"/>
                </a:solidFill>
              </a:rPr>
              <a:t>буруудадып</a:t>
            </a:r>
            <a:r>
              <a:rPr lang="ru-RU" b="1" dirty="0" smtClean="0">
                <a:solidFill>
                  <a:srgbClr val="0070C0"/>
                </a:solidFill>
              </a:rPr>
              <a:t>, </a:t>
            </a:r>
            <a:r>
              <a:rPr lang="ru-RU" b="1" dirty="0" err="1" smtClean="0">
                <a:solidFill>
                  <a:srgbClr val="0070C0"/>
                </a:solidFill>
              </a:rPr>
              <a:t>багын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миннип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келген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4572032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Бодун </a:t>
            </a:r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буруудадып</a:t>
            </a: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кээрге</a:t>
            </a: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кымнын</a:t>
            </a: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четпестери</a:t>
            </a: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оолдун</a:t>
            </a: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сагыжынга</a:t>
            </a: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кирип</a:t>
            </a: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келгенил</a:t>
            </a: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b="1" dirty="0" err="1" smtClean="0">
                <a:solidFill>
                  <a:srgbClr val="00B050"/>
                </a:solidFill>
              </a:rPr>
              <a:t>Долаан</a:t>
            </a:r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ru-RU" b="1" dirty="0" err="1" smtClean="0">
                <a:solidFill>
                  <a:srgbClr val="00B050"/>
                </a:solidFill>
              </a:rPr>
              <a:t>дээр</a:t>
            </a:r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ru-RU" b="1" dirty="0" err="1" smtClean="0">
                <a:solidFill>
                  <a:srgbClr val="00B050"/>
                </a:solidFill>
              </a:rPr>
              <a:t>эжинин</a:t>
            </a:r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ru-RU" b="1" dirty="0" err="1" smtClean="0">
                <a:solidFill>
                  <a:srgbClr val="00B050"/>
                </a:solidFill>
              </a:rPr>
              <a:t>аажы-чанын</a:t>
            </a:r>
            <a:r>
              <a:rPr lang="ru-RU" b="1" dirty="0" smtClean="0">
                <a:solidFill>
                  <a:srgbClr val="00B050"/>
                </a:solidFill>
              </a:rPr>
              <a:t> база </a:t>
            </a:r>
            <a:r>
              <a:rPr lang="ru-RU" b="1" dirty="0" err="1" smtClean="0">
                <a:solidFill>
                  <a:srgbClr val="00B050"/>
                </a:solidFill>
              </a:rPr>
              <a:t>сайгарып</a:t>
            </a:r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ru-RU" b="1" dirty="0" err="1" smtClean="0">
                <a:solidFill>
                  <a:srgbClr val="00B050"/>
                </a:solidFill>
              </a:rPr>
              <a:t>боданган</a:t>
            </a:r>
            <a:r>
              <a:rPr lang="ru-RU" b="1" dirty="0" smtClean="0">
                <a:solidFill>
                  <a:srgbClr val="00B050"/>
                </a:solidFill>
              </a:rPr>
              <a:t>. </a:t>
            </a: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  <a:latin typeface="Cambria" pitchFamily="18" charset="0"/>
              </a:rPr>
              <a:t>« … А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</a:rPr>
              <a:t>Долаан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</a:rPr>
              <a:t>дээрге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</a:rPr>
              <a:t>чугле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</a:rPr>
              <a:t>башкыларнын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</a:rPr>
              <a:t>эвес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</a:rPr>
              <a:t>,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</a:rPr>
              <a:t>шугум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</a:rPr>
              <a:t>чыскаалынын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</a:rPr>
              <a:t>мурнунга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</a:rPr>
              <a:t>безин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</a:rPr>
              <a:t>туруп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</a:rPr>
              <a:t>каапкан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</a:rPr>
              <a:t>кижи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</a:rPr>
              <a:t>.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</a:rPr>
              <a:t>Чангыс-ла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</a:rPr>
              <a:t>чижек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</a:rPr>
              <a:t>: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</a:rPr>
              <a:t>ургулчу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</a:rPr>
              <a:t>чанаттаар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</a:rPr>
              <a:t>,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</a:rPr>
              <a:t>кичээл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</a:rPr>
              <a:t>узер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</a:rPr>
              <a:t>чанныг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</a:rPr>
              <a:t>.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</a:rPr>
              <a:t>Оозун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</a:rPr>
              <a:t>чугаалаарга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</a:rPr>
              <a:t>,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</a:rPr>
              <a:t>шуут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</a:rPr>
              <a:t>дедирленир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</a:rPr>
              <a:t>,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</a:rPr>
              <a:t>ч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өрүү молдурга-ла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!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Мээнии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шын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дээр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.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Озалдыг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кокпаларнын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бирээзи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ол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эвес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 ирги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бе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?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Кичээл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узери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дээрге-ле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ажыл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ускени-биле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домей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болгу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дег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.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Ажыл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дээрге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кижинин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амы-тыны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,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арын-нууру-ле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болгай</a:t>
            </a:r>
            <a:r>
              <a:rPr lang="ru-RU" i="1" dirty="0" smtClean="0">
                <a:solidFill>
                  <a:srgbClr val="002060"/>
                </a:solidFill>
                <a:latin typeface="Cambria" pitchFamily="18" charset="0"/>
                <a:cs typeface="Times New Roman"/>
              </a:rPr>
              <a:t>» </a:t>
            </a:r>
            <a:endParaRPr lang="ru-RU" i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>
              <a:buNone/>
            </a:pPr>
            <a:endParaRPr lang="ru-RU" i="1" dirty="0" smtClean="0">
              <a:solidFill>
                <a:srgbClr val="00206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A50B84"/>
                </a:solidFill>
              </a:rPr>
              <a:t>Т</a:t>
            </a:r>
            <a:r>
              <a:rPr lang="ru-RU" dirty="0" err="1" smtClean="0">
                <a:solidFill>
                  <a:srgbClr val="A50B84"/>
                </a:solidFill>
                <a:latin typeface="Times New Roman"/>
                <a:cs typeface="Times New Roman"/>
              </a:rPr>
              <a:t>үӊнел.</a:t>
            </a:r>
            <a:r>
              <a:rPr lang="ru-RU" dirty="0" smtClean="0">
                <a:solidFill>
                  <a:srgbClr val="A50B84"/>
                </a:solidFill>
                <a:latin typeface="Times New Roman"/>
                <a:cs typeface="Times New Roman"/>
              </a:rPr>
              <a:t> </a:t>
            </a:r>
            <a:endParaRPr lang="ru-RU" dirty="0">
              <a:solidFill>
                <a:srgbClr val="A50B84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err="1" smtClean="0">
                <a:solidFill>
                  <a:srgbClr val="0000FF"/>
                </a:solidFill>
                <a:latin typeface="Comic Sans MS" pitchFamily="66" charset="0"/>
              </a:rPr>
              <a:t>Озалдыг</a:t>
            </a:r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Comic Sans MS" pitchFamily="66" charset="0"/>
              </a:rPr>
              <a:t>кокпалар</a:t>
            </a:r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Comic Sans MS" pitchFamily="66" charset="0"/>
              </a:rPr>
              <a:t>дыка</a:t>
            </a:r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Comic Sans MS" pitchFamily="66" charset="0"/>
              </a:rPr>
              <a:t>х</a:t>
            </a:r>
            <a:r>
              <a:rPr lang="ru-RU" dirty="0" err="1" smtClean="0">
                <a:solidFill>
                  <a:srgbClr val="0000FF"/>
                </a:solidFill>
                <a:latin typeface="Comic Sans MS" pitchFamily="66" charset="0"/>
                <a:cs typeface="Times New Roman"/>
              </a:rPr>
              <a:t>өй, бичии-ле</a:t>
            </a:r>
            <a:r>
              <a:rPr lang="ru-RU" dirty="0" smtClean="0">
                <a:solidFill>
                  <a:srgbClr val="0000FF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Comic Sans MS" pitchFamily="66" charset="0"/>
                <a:cs typeface="Times New Roman"/>
              </a:rPr>
              <a:t>чуведен</a:t>
            </a:r>
            <a:r>
              <a:rPr lang="ru-RU" dirty="0" smtClean="0">
                <a:solidFill>
                  <a:srgbClr val="0000FF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Comic Sans MS" pitchFamily="66" charset="0"/>
                <a:cs typeface="Times New Roman"/>
              </a:rPr>
              <a:t>кандыг-даа</a:t>
            </a:r>
            <a:r>
              <a:rPr lang="ru-RU" dirty="0" smtClean="0">
                <a:solidFill>
                  <a:srgbClr val="0000FF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Comic Sans MS" pitchFamily="66" charset="0"/>
                <a:cs typeface="Times New Roman"/>
              </a:rPr>
              <a:t>частырыглар</a:t>
            </a:r>
            <a:r>
              <a:rPr lang="ru-RU" dirty="0" smtClean="0">
                <a:solidFill>
                  <a:srgbClr val="0000FF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Comic Sans MS" pitchFamily="66" charset="0"/>
                <a:cs typeface="Times New Roman"/>
              </a:rPr>
              <a:t>унуп</a:t>
            </a:r>
            <a:r>
              <a:rPr lang="ru-RU" dirty="0" smtClean="0">
                <a:solidFill>
                  <a:srgbClr val="0000FF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Comic Sans MS" pitchFamily="66" charset="0"/>
                <a:cs typeface="Times New Roman"/>
              </a:rPr>
              <a:t>болур</a:t>
            </a:r>
            <a:r>
              <a:rPr lang="ru-RU" dirty="0" smtClean="0">
                <a:solidFill>
                  <a:srgbClr val="0000FF"/>
                </a:solidFill>
                <a:latin typeface="Comic Sans MS" pitchFamily="66" charset="0"/>
                <a:cs typeface="Times New Roman"/>
              </a:rPr>
              <a:t>. </a:t>
            </a:r>
          </a:p>
          <a:p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«…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Амыдырал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улуг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оруктуг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.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Оолдар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оон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баштайгы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чус-чус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кокпаларынын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бирээзин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ынчаар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эрткен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.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Чуну-даа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эгелеп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алыры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берге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дижир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.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Бо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удаада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эгезинден-не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моондактар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таваржып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тургулаан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.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Арай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озалдыг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кокпаларны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оюп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каап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, 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чамдыктарын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оваарнып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эртип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чорааннар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.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Ам-даа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оларнын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мурнунда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орук-ла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орук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,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базым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санай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ындыг-ла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каалама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 </a:t>
            </a:r>
            <a:r>
              <a:rPr lang="ru-RU" dirty="0" err="1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эвес</a:t>
            </a:r>
            <a:r>
              <a:rPr lang="ru-RU" dirty="0" smtClean="0">
                <a:solidFill>
                  <a:srgbClr val="A50B84"/>
                </a:solidFill>
                <a:latin typeface="Comic Sans MS" pitchFamily="66" charset="0"/>
                <a:cs typeface="Times New Roman"/>
              </a:rPr>
              <a:t>»</a:t>
            </a:r>
            <a:endParaRPr lang="ru-RU" dirty="0">
              <a:solidFill>
                <a:srgbClr val="A50B84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531</Words>
  <Application>Microsoft Office PowerPoint</Application>
  <PresentationFormat>Экран (4:3)</PresentationFormat>
  <Paragraphs>52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Көк-оол Чамыяӊ  «Мөӊгүн оттук» </vt:lpstr>
      <vt:lpstr>Слайд 2</vt:lpstr>
      <vt:lpstr>Чогаалда кокпа деп сөсту ажыглааны:</vt:lpstr>
      <vt:lpstr>       Директор                      Орлан-оол </vt:lpstr>
      <vt:lpstr>Орлан-оол озалдыг кокпаже херек кырында кирип турган. Кажан?</vt:lpstr>
      <vt:lpstr>Чуу деп туннел ундургенил? </vt:lpstr>
      <vt:lpstr>Бодун буруудадып кээрге, кымнын четпестери оолдун сагыжынга кирип келгенил? </vt:lpstr>
      <vt:lpstr>Слайд 8</vt:lpstr>
      <vt:lpstr>Түӊнел. </vt:lpstr>
      <vt:lpstr>Слайд 10</vt:lpstr>
      <vt:lpstr>  Чогаалдын сайгарылгазы:   Музей, школа       аалы        школа, музей </vt:lpstr>
      <vt:lpstr>Оттукту чедип алыры:</vt:lpstr>
      <vt:lpstr>Слайд 13</vt:lpstr>
      <vt:lpstr>Кол маадырлар. </vt:lpstr>
      <vt:lpstr>Чогаалдын  сайгарылгазы: 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Көк-оол Чамыяӊ  «Мөӊгүн оттук» </dc:title>
  <dc:creator>андрей</dc:creator>
  <cp:lastModifiedBy>андрей</cp:lastModifiedBy>
  <cp:revision>21</cp:revision>
  <dcterms:created xsi:type="dcterms:W3CDTF">2011-03-23T16:03:07Z</dcterms:created>
  <dcterms:modified xsi:type="dcterms:W3CDTF">2011-04-06T13:03:26Z</dcterms:modified>
</cp:coreProperties>
</file>