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6" r:id="rId8"/>
    <p:sldId id="267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5897BA-C572-4CE0-B4B8-D765F6C5CC17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31092C-48E1-40E1-B238-5A839C6E633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Паспорт группы </a:t>
            </a:r>
            <a:r>
              <a:rPr lang="ru-RU" dirty="0" err="1" smtClean="0"/>
              <a:t>Воробьишки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157192"/>
            <a:ext cx="7406640" cy="88850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Подготовила: </a:t>
            </a:r>
            <a:r>
              <a:rPr lang="ru-RU" dirty="0" err="1" smtClean="0"/>
              <a:t>Терскова</a:t>
            </a:r>
            <a:r>
              <a:rPr lang="ru-RU" dirty="0" smtClean="0"/>
              <a:t> А.А.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69940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сюжетно ролевых игр</a:t>
            </a:r>
            <a:endParaRPr lang="ru-RU" dirty="0"/>
          </a:p>
        </p:txBody>
      </p:sp>
      <p:pic>
        <p:nvPicPr>
          <p:cNvPr id="3" name="Рисунок 2" descr="DSC0679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71538" y="1571612"/>
            <a:ext cx="3429024" cy="4747968"/>
          </a:xfrm>
          <a:prstGeom prst="rect">
            <a:avLst/>
          </a:prstGeom>
        </p:spPr>
      </p:pic>
      <p:pic>
        <p:nvPicPr>
          <p:cNvPr id="4" name="Рисунок 3" descr="DSC06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1571613"/>
            <a:ext cx="3674118" cy="47487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67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86380" y="3000372"/>
            <a:ext cx="3463224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безопасности:</a:t>
            </a:r>
            <a:endParaRPr lang="ru-RU" dirty="0"/>
          </a:p>
        </p:txBody>
      </p:sp>
      <p:pic>
        <p:nvPicPr>
          <p:cNvPr id="4" name="Содержимое 3" descr="DSC0678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28728" y="1214423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48064" y="1196752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Огонь и дым со всех сторон, </a:t>
            </a:r>
            <a:br>
              <a:rPr lang="ru-RU" dirty="0"/>
            </a:br>
            <a:r>
              <a:rPr lang="ru-RU" dirty="0"/>
              <a:t>Нам срочно нужен телефон.</a:t>
            </a:r>
            <a:br>
              <a:rPr lang="ru-RU" dirty="0"/>
            </a:br>
            <a:r>
              <a:rPr lang="ru-RU" dirty="0"/>
              <a:t>Простые цифры набирай </a:t>
            </a:r>
            <a:br>
              <a:rPr lang="ru-RU" dirty="0"/>
            </a:br>
            <a:r>
              <a:rPr lang="ru-RU" dirty="0"/>
              <a:t>И адрес точный называй.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067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57290" y="3714752"/>
            <a:ext cx="3643338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театрализованных и музыкальных игр</a:t>
            </a:r>
            <a:endParaRPr lang="ru-RU" dirty="0"/>
          </a:p>
        </p:txBody>
      </p:sp>
      <p:pic>
        <p:nvPicPr>
          <p:cNvPr id="3" name="Рисунок 2" descr="DSC0679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3140968"/>
            <a:ext cx="7632848" cy="3450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19672" y="1628800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Скучно детям не бывает,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Когда в театр они играют.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здесь роль на себя принимают,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жизненные ситуации отражают.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художественного творчества</a:t>
            </a:r>
            <a:endParaRPr lang="ru-RU" dirty="0"/>
          </a:p>
        </p:txBody>
      </p:sp>
      <p:pic>
        <p:nvPicPr>
          <p:cNvPr id="3" name="Рисунок 2" descr="DSC068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1785927"/>
            <a:ext cx="3522387" cy="2357454"/>
          </a:xfrm>
          <a:prstGeom prst="rect">
            <a:avLst/>
          </a:prstGeom>
        </p:spPr>
      </p:pic>
      <p:pic>
        <p:nvPicPr>
          <p:cNvPr id="5" name="Рисунок 4" descr="DSC0680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14942" y="3643314"/>
            <a:ext cx="3139956" cy="2882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3MO0YG9X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286380" y="1214422"/>
            <a:ext cx="3358726" cy="1827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Центр физического развития</a:t>
            </a:r>
            <a:endParaRPr lang="ru-RU" dirty="0"/>
          </a:p>
        </p:txBody>
      </p:sp>
      <p:pic>
        <p:nvPicPr>
          <p:cNvPr id="3" name="Рисунок 2" descr="DSC0680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43608" y="1772816"/>
            <a:ext cx="5400600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588224" y="2204864"/>
            <a:ext cx="2376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Чтобы сильным, крепким стать,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Здоровье надо укреплять.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уголком спортивным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Вырастишь активным!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литературы</a:t>
            </a:r>
            <a:endParaRPr lang="ru-RU" dirty="0"/>
          </a:p>
        </p:txBody>
      </p:sp>
      <p:pic>
        <p:nvPicPr>
          <p:cNvPr id="3" name="Рисунок 2" descr="DSC067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1880" y="1916832"/>
            <a:ext cx="5469394" cy="3888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9632" y="1988840"/>
            <a:ext cx="1944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Ну, а этот уголок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Привлекает всех ребят,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торжественно и чинно,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Книжки умные </a:t>
            </a:r>
            <a:r>
              <a:rPr lang="ru-RU" dirty="0" smtClean="0"/>
              <a:t>стоят.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320"/>
            <a:ext cx="7433522" cy="1011540"/>
          </a:xfrm>
        </p:spPr>
        <p:txBody>
          <a:bodyPr>
            <a:normAutofit/>
          </a:bodyPr>
          <a:lstStyle/>
          <a:p>
            <a:r>
              <a:rPr lang="ru-RU" dirty="0" smtClean="0"/>
              <a:t>Центр природы</a:t>
            </a:r>
            <a:endParaRPr lang="ru-RU" dirty="0"/>
          </a:p>
        </p:txBody>
      </p:sp>
      <p:pic>
        <p:nvPicPr>
          <p:cNvPr id="4" name="Рисунок 3" descr="DSC0679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547664" y="2355699"/>
            <a:ext cx="6840760" cy="4502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07704" y="1196753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00788" y="642918"/>
            <a:ext cx="23431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Уголок природы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В нашей группе есть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Здесь герань, фиалки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Все цветы не счесть.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социализации </a:t>
            </a:r>
            <a:endParaRPr lang="ru-RU" dirty="0"/>
          </a:p>
        </p:txBody>
      </p:sp>
      <p:pic>
        <p:nvPicPr>
          <p:cNvPr id="3" name="Рисунок 2" descr="DSC067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2564904"/>
            <a:ext cx="5904656" cy="41061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1357298"/>
            <a:ext cx="7033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Конструкторов, игр дидактических много у нас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Они развивают способностей клад.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Математикой заняться в нашей группе каждый рад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Здесь </a:t>
            </a:r>
            <a:r>
              <a:rPr lang="ru-RU" dirty="0" err="1"/>
              <a:t>танграм</a:t>
            </a:r>
            <a:r>
              <a:rPr lang="ru-RU" dirty="0"/>
              <a:t> и счёты есть - просто всё не перечесть.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3286148" cy="10115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/>
              <a:t>Центр речевого развития</a:t>
            </a:r>
          </a:p>
        </p:txBody>
      </p:sp>
      <p:pic>
        <p:nvPicPr>
          <p:cNvPr id="3" name="Рисунок 2" descr="DSC0679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403648" y="1556792"/>
            <a:ext cx="7020272" cy="4954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33265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Очень любят ребятишки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Наш зеркальный уголок,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 язычком играют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Речь развивают.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69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Паспорт группы Воробьишки.</vt:lpstr>
      <vt:lpstr>Центр безопасности:</vt:lpstr>
      <vt:lpstr>Центр театрализованных и музыкальных игр</vt:lpstr>
      <vt:lpstr>Центр художественного творчества</vt:lpstr>
      <vt:lpstr>Центр физического развития</vt:lpstr>
      <vt:lpstr>Центр литературы</vt:lpstr>
      <vt:lpstr>Центр природы</vt:lpstr>
      <vt:lpstr>Центр социализации </vt:lpstr>
      <vt:lpstr>      Центр речевого развития</vt:lpstr>
      <vt:lpstr>Центр сюжетно ролевых игр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Уголки группы «Воробьишки»</dc:title>
  <dc:creator>мария</dc:creator>
  <cp:lastModifiedBy>RePack by Diakov</cp:lastModifiedBy>
  <cp:revision>24</cp:revision>
  <dcterms:created xsi:type="dcterms:W3CDTF">2014-05-06T14:54:47Z</dcterms:created>
  <dcterms:modified xsi:type="dcterms:W3CDTF">2017-10-23T15:04:17Z</dcterms:modified>
</cp:coreProperties>
</file>