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76" r:id="rId5"/>
    <p:sldId id="267" r:id="rId6"/>
    <p:sldId id="277" r:id="rId7"/>
    <p:sldId id="269" r:id="rId8"/>
    <p:sldId id="278" r:id="rId9"/>
    <p:sldId id="275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9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Призентация  к мастер-классу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BCF5C-DFC9-4E3D-83D9-AFA1733172C7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Развитие мелкой моторики рук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CE73F-4E3C-401E-A115-97B754180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35464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Призентация  к мастер-классу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2603C-9993-49C4-B2C1-4746EE45A8B5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Развитие мелкой моторики рук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B6EA0-8E98-4380-89C3-794321723F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4017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Верхний колонтитул 6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Призентация  к мастер-классу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93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79CC5-2378-4551-B958-0362D74C8928}" type="datetime1">
              <a:rPr lang="ru-RU" smtClean="0"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6277-BDE3-466F-8BF1-5D91F3364C7F}" type="datetime1">
              <a:rPr lang="ru-RU" smtClean="0"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2D80A-F3A2-4925-AD8F-04103C7ADAFC}" type="datetime1">
              <a:rPr lang="ru-RU" smtClean="0"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3006-6637-4610-AD70-91D888ABEF34}" type="datetime1">
              <a:rPr lang="ru-RU" smtClean="0"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4A100-DF43-4C2D-814D-E191A8579B17}" type="datetime1">
              <a:rPr lang="ru-RU" smtClean="0"/>
              <a:t>25.10.2017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F3B7-5B8E-43FB-B018-A418E4C0D772}" type="datetime1">
              <a:rPr lang="ru-RU" smtClean="0"/>
              <a:t>25.10.2017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1B90-60FF-46AE-BE03-844A6F95E18D}" type="datetime1">
              <a:rPr lang="ru-RU" smtClean="0"/>
              <a:t>25.10.2017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B3749-D49E-43A5-AF8F-6243E3CCBDFA}" type="datetime1">
              <a:rPr lang="ru-RU" smtClean="0"/>
              <a:t>25.10.2017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88B3-920C-485C-8409-01B8EF56C320}" type="datetime1">
              <a:rPr lang="ru-RU" smtClean="0"/>
              <a:t>25.10.2017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59C21-1035-4EC8-8402-33CA97BDE3D3}" type="datetime1">
              <a:rPr lang="ru-RU" smtClean="0"/>
              <a:t>25.10.2017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9446C-76F4-4F24-9CD3-504CD590F883}" type="datetime1">
              <a:rPr lang="ru-RU" smtClean="0"/>
              <a:t>25.10.2017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92F95E-5BC7-4994-B17C-82037A979D01}" type="datetime1">
              <a:rPr lang="ru-RU" smtClean="0"/>
              <a:t>25.10.2017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Доброхотова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Жанна Витальевна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7128792" cy="1728192"/>
          </a:xfrm>
        </p:spPr>
        <p:txBody>
          <a:bodyPr>
            <a:noAutofit/>
          </a:bodyPr>
          <a:lstStyle/>
          <a:p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мелкой моторики рук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дошкольников посредством </a:t>
            </a:r>
            <a:r>
              <a:rPr lang="ru-RU" sz="2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различных игровых пособий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1"/>
            <a:ext cx="9036496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образования администрации Ленинск-Кузнецкого муниципального района</a:t>
            </a:r>
          </a:p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общеобразовательное учреждение </a:t>
            </a:r>
          </a:p>
          <a:p>
            <a:pPr algn="ctr">
              <a:lnSpc>
                <a:spcPct val="110000"/>
              </a:lnSpc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400" b="1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Новогеоргиевская</a:t>
            </a: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начальная общеобразовательная школа»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1967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этап конкурса</a:t>
            </a:r>
          </a:p>
          <a:p>
            <a:pPr algn="ctr"/>
            <a:r>
              <a:rPr lang="ru-RU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«Лесенка успеха – 2018»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4158" y="328498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cap="al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Мастер- </a:t>
            </a:r>
            <a:r>
              <a:rPr lang="ru-RU" sz="1400" b="1" cap="all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6021288"/>
            <a:ext cx="2661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Новогеоргиевка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29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и задачи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lvl="0" indent="0" algn="just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ознакомление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педагогов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с </a:t>
            </a: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опытом работы по развитию мелкой моторики у детей дошкольного возраста</a:t>
            </a:r>
            <a:endParaRPr lang="ru-RU" sz="2000" b="1" dirty="0">
              <a:solidFill>
                <a:schemeClr val="tx1"/>
              </a:solidFill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lvl="0" indent="-3429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познакомить с методами и приемами по развитию мелкой моторики у детей дошкольного возраста. 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 indent="-3429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познакомить с современными играми и пособиями для развития мелкой моторики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 indent="-34290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мастер-класс по использованию игр для развития мелкой моторики своими руками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30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49236" cy="86409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«Создание </a:t>
            </a:r>
            <a:r>
              <a:rPr lang="ru-RU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благоприятной социальной ситуации развития каждого ребенка в соответствии с его возрастными и индивидуальными особенностями и склонностями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5510" y="908720"/>
            <a:ext cx="1572694" cy="67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"/>
          <p:cNvSpPr>
            <a:spLocks noGrp="1" noChangeArrowheads="1"/>
          </p:cNvSpPr>
          <p:nvPr>
            <p:ph sz="half" idx="2"/>
          </p:nvPr>
        </p:nvSpPr>
        <p:spPr bwMode="auto">
          <a:xfrm>
            <a:off x="293928" y="2348880"/>
            <a:ext cx="8568952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2000" dirty="0">
              <a:solidFill>
                <a:srgbClr val="C00000"/>
              </a:solidFill>
              <a:latin typeface="Cambria" pitchFamily="18" charset="0"/>
            </a:endParaRPr>
          </a:p>
          <a:p>
            <a:pPr indent="-342900" algn="just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altLang="zh-CN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овладеть навыками письма, рисования, ручного труда, что в будущем поможет избежать многих проблем школьного </a:t>
            </a:r>
            <a:r>
              <a:rPr lang="ru-RU" altLang="zh-CN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обучения</a:t>
            </a:r>
            <a:endParaRPr lang="ru-RU" altLang="zh-CN" b="1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indent="-342900" algn="just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лучше адаптироваться в практической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жизни</a:t>
            </a:r>
            <a:endParaRPr lang="ru-RU" b="1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indent="-342900" algn="just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научиться понимать многие явления окружающего </a:t>
            </a:r>
            <a:r>
              <a:rPr lang="ru-RU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мира </a:t>
            </a:r>
            <a:endParaRPr lang="ru-RU" b="1" dirty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6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908" y="1772816"/>
            <a:ext cx="8928992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just">
              <a:lnSpc>
                <a:spcPct val="80000"/>
              </a:lnSpc>
              <a:buNone/>
            </a:pPr>
            <a:r>
              <a:rPr lang="ru-RU" sz="28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Развитие мелкой моторики и координации движений руки у детей позволяет детям: </a:t>
            </a:r>
          </a:p>
        </p:txBody>
      </p:sp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296341"/>
            <a:ext cx="4423046" cy="1336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858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МЕЛКОЙ МОТОРИКИ</a:t>
            </a:r>
            <a:endParaRPr lang="ru-RU" sz="2400" b="1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KOI\Desktop\Презентация Мастер-класс.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8462" r="2683" b="2595"/>
          <a:stretch/>
        </p:blipFill>
        <p:spPr bwMode="auto">
          <a:xfrm>
            <a:off x="344134" y="692696"/>
            <a:ext cx="8383724" cy="58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07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218667"/>
            <a:ext cx="871543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достижения поставленной цели необходимо создать условия, которые обеспечат полноценное развитие воспитанников в процессе всех видов детской деятельности.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Одним из условий является создание интереса через игры с нетрадиционным материалом.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Нетрадиционное использование предметов стимулирует умственную деятельность, способствует хорошему эмоциональному настрою, повышает общий тонус,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снижает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напряжение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координирует движения пальцев рук, расширяет словарный запас, приучает руку к осознанным, точным, целенаправленным движениям.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&amp;Kcy;&amp;acy;&amp;rcy;&amp;tcy;&amp;icy;&amp;ncy;&amp;kcy;&amp;icy; &amp;pcy;&amp;ocy; &amp;zcy;&amp;acy;&amp;pcy;&amp;rcy;&amp;ocy;&amp;scy;&amp;ucy; &amp;rcy;&amp;icy;&amp;scy;&amp;ucy;&amp;ncy;&amp;kcy;&amp;icy; &amp;lcy;&amp;acy;&amp;dcy;&amp;ocy;&amp;shcy;&amp;kcy;&amp;acy;&amp;mcy;&amp;i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41347"/>
            <a:ext cx="4827080" cy="3050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&amp;Kcy;&amp;acy;&amp;rcy;&amp;tcy;&amp;icy;&amp;ncy;&amp;kcy;&amp;icy; &amp;pcy;&amp;ocy; &amp;zcy;&amp;acy;&amp;pcy;&amp;rcy;&amp;ocy;&amp;scy;&amp;ucy; &amp;rcy;&amp;icy;&amp;scy;&amp;ucy;&amp;ncy;&amp;kcy;&amp;icy; &amp;lcy;&amp;acy;&amp;dcy;&amp;ocy;&amp;shcy;&amp;kcy;&amp;acy;&amp;m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78738"/>
            <a:ext cx="2520280" cy="3142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9761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Распределение игр и упражнений по моторике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668767"/>
              </p:ext>
            </p:extLst>
          </p:nvPr>
        </p:nvGraphicFramePr>
        <p:xfrm>
          <a:off x="179504" y="1916832"/>
          <a:ext cx="8689074" cy="3980052"/>
        </p:xfrm>
        <a:graphic>
          <a:graphicData uri="http://schemas.openxmlformats.org/drawingml/2006/table">
            <a:tbl>
              <a:tblPr firstRow="1" firstCol="1" bandRow="1"/>
              <a:tblGrid>
                <a:gridCol w="576072"/>
                <a:gridCol w="607830"/>
                <a:gridCol w="112250"/>
                <a:gridCol w="282384"/>
                <a:gridCol w="789268"/>
                <a:gridCol w="224492"/>
                <a:gridCol w="170142"/>
                <a:gridCol w="789268"/>
                <a:gridCol w="264726"/>
                <a:gridCol w="1008112"/>
                <a:gridCol w="144016"/>
                <a:gridCol w="864096"/>
                <a:gridCol w="93980"/>
                <a:gridCol w="394634"/>
                <a:gridCol w="526624"/>
                <a:gridCol w="144016"/>
                <a:gridCol w="513262"/>
                <a:gridCol w="278826"/>
                <a:gridCol w="115808"/>
                <a:gridCol w="789268"/>
              </a:tblGrid>
              <a:tr h="190822">
                <a:tc gridSpan="2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ВИДЫ ИГР И УПРАЖНЕНИЙ</a:t>
                      </a:r>
                      <a:endParaRPr lang="ru-RU" sz="14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49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Статические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Динамические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Познава</a:t>
                      </a:r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тельные</a:t>
                      </a:r>
                      <a:endParaRPr lang="ru-RU" sz="1400" b="1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 предметами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На ориентировку в пространстве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Массаж, самомассаж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Рече-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двигательная </a:t>
                      </a:r>
                      <a:r>
                        <a:rPr lang="ru-RU" sz="1400" b="1" dirty="0"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гимнастика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822">
                <a:tc gridSpan="20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ГДЕ ИСПОЛЬЗУЕТСЯ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НОД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Инд.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работа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Свободная деятельность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Вечера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развле-чений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Гимнастика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Кружковая работа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Работа с родителями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Консуль-тации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Беседы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0822">
                <a:tc gridSpan="20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КАК ИСПОЛЬЗУЮТСЯ</a:t>
                      </a:r>
                      <a:endParaRPr lang="ru-RU" sz="14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4927"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Показ предметов и явлений руками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Рассказывание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стихов руками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Работа в рабочих тетрадях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Концентрация внимания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Физкульт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-минутки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Релаксация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Разминки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Calibri"/>
                          <a:cs typeface="Times New Roman"/>
                        </a:rPr>
                        <a:t>Тренинги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79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67966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своей работе эффективно использую различные игры и пособия для развития мелкой моторики у детей дошкольного возраста. </a:t>
            </a: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много игр фабричного производства: шнуровки, игра «Букашки», «Мозаика», 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Капитошки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«Ботинки», «Лабиринт», «Зашнуруй-ка!», «Мега град», «Подбери фигуру», «Подбери ключик к дверце», головоломки, которые развивают не только мелкую моторику, но и логическое мышление.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&amp;Kcy;&amp;acy;&amp;rcy;&amp;tcy;&amp;icy;&amp;ncy;&amp;kcy;&amp;icy; &amp;pcy;&amp;ocy; &amp;zcy;&amp;acy;&amp;pcy;&amp;rcy;&amp;ocy;&amp;scy;&amp;ucy; &amp;icy;&amp;gcy;&amp;rcy;&amp;ucy;&amp;shcy;&amp;kcy;&amp;icy; &amp;dcy;&amp;lcy;&amp;yacy; &amp;rcy;&amp;acy;&amp;zcy;&amp;vcy;&amp;icy;&amp;tcy;&amp;icy;&amp;yacy; &amp;mcy;&amp;iecy;&amp;lcy;&amp;kcy;&amp;ocy;&amp;jcy; &amp;mcy;&amp;ocy;&amp;tcy;&amp;ocy;&amp;rcy;&amp;icy;&amp;kcy;&amp;icy;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98" y="2777701"/>
            <a:ext cx="2950995" cy="178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92" y="2246442"/>
            <a:ext cx="2644613" cy="264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93450"/>
            <a:ext cx="1971711" cy="197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&amp;Kcy;&amp;acy;&amp;rcy;&amp;tcy;&amp;icy;&amp;ncy;&amp;kcy;&amp;icy; &amp;pcy;&amp;ocy; &amp;zcy;&amp;acy;&amp;pcy;&amp;rcy;&amp;ocy;&amp;scy;&amp;ucy; &amp;pcy;&amp;iecy;&amp;scy;&amp;ocy;&amp;chcy;&amp;ncy;&amp;acy;&amp;yacy; &amp;tcy;&amp;iecy;&amp;rcy;&amp;acy;&amp;pcy;&amp;icy;&amp;ya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797" y="4878179"/>
            <a:ext cx="2592288" cy="1729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82239" y="4527121"/>
            <a:ext cx="594594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же развивающая среда  периодически пополняется пособиями и играми, которые сделаны своими руками: «Дополни предмет», «Бабочки на цветочках», «Радуга», «Заплатка для коврика», «Собери бусы», «Волшебные камешки», «Сухой бассейн», «Волшебный куб». </a:t>
            </a:r>
          </a:p>
        </p:txBody>
      </p:sp>
    </p:spTree>
    <p:extLst>
      <p:ext uri="{BB962C8B-B14F-4D97-AF65-F5344CB8AC3E}">
        <p14:creationId xmlns:p14="http://schemas.microsoft.com/office/powerpoint/2010/main" val="71728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13681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игрушка-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антистресс</a:t>
            </a:r>
            <a:r>
              <a:rPr lang="ru-RU" sz="2800" b="1" dirty="0" smtClean="0"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своими руками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Овощи </a:t>
            </a:r>
            <a:r>
              <a:rPr lang="ru-RU" sz="36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 фрукты</a:t>
            </a:r>
            <a:br>
              <a:rPr lang="ru-RU" sz="3600" b="1" dirty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sz="3600" b="1" dirty="0">
              <a:solidFill>
                <a:srgbClr val="00206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Picture 2" descr="D:\keceden-sebze-meyve-yapimi-modelleri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207955" flipH="1">
            <a:off x="119151" y="2761415"/>
            <a:ext cx="3888432" cy="368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OI\Desktop\Рисунок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005064"/>
            <a:ext cx="5200152" cy="292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4"/>
          <p:cNvSpPr txBox="1">
            <a:spLocks/>
          </p:cNvSpPr>
          <p:nvPr/>
        </p:nvSpPr>
        <p:spPr>
          <a:xfrm>
            <a:off x="2987824" y="1439204"/>
            <a:ext cx="5998733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понадобятся: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Мука (можно добавить крахмал)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Воздушные шарики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Воронка из бутылки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Карандаш для уплотнения муки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Терпение</a:t>
            </a:r>
            <a:endParaRPr lang="ru-RU" sz="2400" b="1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265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23565" y="5733256"/>
            <a:ext cx="8424862" cy="7207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Удачи вам в вашей работе и терпения!</a:t>
            </a:r>
            <a:endParaRPr lang="ru-RU" sz="2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539388"/>
            <a:ext cx="82809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Выполняя пальчиками различные упражнения, ребёнок достигает хорошего развития мелкой моторики рук, которая не только оказывает благоприятное влияние на развитие речи, но и подготавливает ребёнка к рисованию, а в дальнейшем и к письму.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Развитие мелкой моторики и тактильной чувствительности – мощный стимул развития у детей восприятия, внимания, памяти, мышления и речи. Ребенок получает массу положительных эмоций, что очень важно для его полноценного психического развития.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735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296</TotalTime>
  <Words>522</Words>
  <Application>Microsoft Office PowerPoint</Application>
  <PresentationFormat>Экран (4:3)</PresentationFormat>
  <Paragraphs>71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Развитие мелкой моторики рук дошкольников посредством различных игровых пособий</vt:lpstr>
      <vt:lpstr>Цели и задачи</vt:lpstr>
      <vt:lpstr>«Создание благоприятной социальной ситуации развития каждого ребенка в соответствии с его возрастными и индивидуальными особенностями и склонностями»</vt:lpstr>
      <vt:lpstr>Презентация PowerPoint</vt:lpstr>
      <vt:lpstr>Презентация PowerPoint</vt:lpstr>
      <vt:lpstr>Распределение игр и упражнений по моторике</vt:lpstr>
      <vt:lpstr>Презентация PowerPoint</vt:lpstr>
      <vt:lpstr>игрушка-антистресс своими руками Овощи и фрукты </vt:lpstr>
      <vt:lpstr>Удачи вам в вашей работе и терпения!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рук дошкольников посредством различных игровых пособий</dc:title>
  <dc:creator>KOI</dc:creator>
  <cp:lastModifiedBy>KOI</cp:lastModifiedBy>
  <cp:revision>26</cp:revision>
  <cp:lastPrinted>2017-10-14T06:05:44Z</cp:lastPrinted>
  <dcterms:created xsi:type="dcterms:W3CDTF">2017-10-09T13:04:06Z</dcterms:created>
  <dcterms:modified xsi:type="dcterms:W3CDTF">2017-10-25T14:47:29Z</dcterms:modified>
</cp:coreProperties>
</file>