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67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482"/>
          <a:stretch/>
        </p:blipFill>
        <p:spPr bwMode="auto">
          <a:xfrm>
            <a:off x="33004" y="2312039"/>
            <a:ext cx="8931484" cy="92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63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2" t="5568" r="2190" b="58530"/>
          <a:stretch/>
        </p:blipFill>
        <p:spPr bwMode="auto">
          <a:xfrm>
            <a:off x="27803" y="692696"/>
            <a:ext cx="8964488" cy="455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5" t="51587" r="80059" b="41058"/>
          <a:stretch/>
        </p:blipFill>
        <p:spPr bwMode="auto">
          <a:xfrm>
            <a:off x="3807002" y="4941169"/>
            <a:ext cx="1032976" cy="1347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510047" y="5021980"/>
            <a:ext cx="0" cy="1019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999270" y="5001904"/>
            <a:ext cx="0" cy="5297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999270" y="5531672"/>
            <a:ext cx="51077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62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6" t="42134" r="6651" b="26242"/>
          <a:stretch/>
        </p:blipFill>
        <p:spPr bwMode="auto">
          <a:xfrm>
            <a:off x="0" y="934197"/>
            <a:ext cx="912876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606524" y="2321323"/>
            <a:ext cx="2518" cy="432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06524" y="2723389"/>
            <a:ext cx="423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024056" y="2332272"/>
            <a:ext cx="0" cy="8041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876256" y="2353451"/>
            <a:ext cx="2518" cy="432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724128" y="4171030"/>
            <a:ext cx="2518" cy="432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22714" y="4149080"/>
            <a:ext cx="2518" cy="432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601401" y="2316886"/>
            <a:ext cx="2518" cy="432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5724128" y="4595585"/>
            <a:ext cx="423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6876256" y="2765688"/>
            <a:ext cx="423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595471" y="2743054"/>
            <a:ext cx="423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840299" y="4551485"/>
            <a:ext cx="423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019135" y="2321323"/>
            <a:ext cx="0" cy="8041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255143" y="2353451"/>
            <a:ext cx="0" cy="8041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250929" y="4149080"/>
            <a:ext cx="0" cy="8041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129842" y="4174000"/>
            <a:ext cx="0" cy="8041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>
            <a:off x="4621176" y="2332272"/>
            <a:ext cx="409502" cy="2117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4621176" y="2723389"/>
            <a:ext cx="422098" cy="10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4639664" y="2353451"/>
            <a:ext cx="403610" cy="4063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4662170" y="2755517"/>
            <a:ext cx="381104" cy="3699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537605" y="4149080"/>
            <a:ext cx="441835" cy="21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2594212" y="4545532"/>
            <a:ext cx="367057" cy="3855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2537605" y="4149080"/>
            <a:ext cx="423664" cy="3964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537605" y="4545532"/>
            <a:ext cx="4236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24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6" t="75184" r="6183" b="3893"/>
          <a:stretch/>
        </p:blipFill>
        <p:spPr bwMode="auto">
          <a:xfrm>
            <a:off x="65810" y="1772816"/>
            <a:ext cx="9144573" cy="2966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755576" y="2770943"/>
            <a:ext cx="432048" cy="3700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7304098" y="3769222"/>
            <a:ext cx="4320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4048" y="2811939"/>
            <a:ext cx="0" cy="4096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187624" y="2770943"/>
            <a:ext cx="0" cy="7729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7338738" y="3769222"/>
            <a:ext cx="368689" cy="3805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5004048" y="3221571"/>
            <a:ext cx="39912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403171" y="2811939"/>
            <a:ext cx="0" cy="7729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436573" y="3740184"/>
            <a:ext cx="0" cy="4096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308304" y="2811939"/>
            <a:ext cx="0" cy="4096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835696" y="3740184"/>
            <a:ext cx="0" cy="7729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740352" y="2806584"/>
            <a:ext cx="0" cy="7729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1436573" y="4138003"/>
            <a:ext cx="39912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7308304" y="3193064"/>
            <a:ext cx="39912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7347507" y="4176432"/>
            <a:ext cx="368689" cy="3805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7315827" y="4173548"/>
            <a:ext cx="4320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4386104" y="4555940"/>
            <a:ext cx="4320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4386104" y="3769222"/>
            <a:ext cx="4320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4401195" y="4149816"/>
            <a:ext cx="416957" cy="4072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4812665" y="3769222"/>
            <a:ext cx="0" cy="4096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48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6025" r="8227" b="62395"/>
          <a:stretch/>
        </p:blipFill>
        <p:spPr bwMode="auto">
          <a:xfrm>
            <a:off x="23326" y="556078"/>
            <a:ext cx="9165300" cy="4457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3131840" y="1124744"/>
            <a:ext cx="0" cy="453650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228184" y="1124744"/>
            <a:ext cx="0" cy="453650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11560" y="3965363"/>
            <a:ext cx="0" cy="3997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10849" y="3977444"/>
            <a:ext cx="0" cy="4019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3662272" y="3965363"/>
            <a:ext cx="360040" cy="3842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20072" y="4005064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118389" y="3965363"/>
            <a:ext cx="0" cy="7896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748948" y="4357893"/>
            <a:ext cx="3433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732240" y="4001606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8329043" y="4371835"/>
            <a:ext cx="360040" cy="3842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8316416" y="3989525"/>
            <a:ext cx="360040" cy="3842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123728" y="4379404"/>
            <a:ext cx="360040" cy="3842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971600" y="3966836"/>
            <a:ext cx="0" cy="7896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022312" y="3973986"/>
            <a:ext cx="0" cy="7896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585334" y="3984594"/>
            <a:ext cx="0" cy="7896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8316416" y="3993619"/>
            <a:ext cx="3433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8333124" y="4376348"/>
            <a:ext cx="3433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5220072" y="4347194"/>
            <a:ext cx="3433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2140436" y="3966836"/>
            <a:ext cx="3433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611560" y="4386523"/>
            <a:ext cx="3433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2140436" y="4756037"/>
            <a:ext cx="3704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TextBox 2048"/>
          <p:cNvSpPr txBox="1"/>
          <p:nvPr/>
        </p:nvSpPr>
        <p:spPr>
          <a:xfrm>
            <a:off x="1361185" y="4017199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&gt;</a:t>
            </a:r>
            <a:endParaRPr lang="ru-RU" sz="3600" b="1" dirty="0"/>
          </a:p>
        </p:txBody>
      </p:sp>
      <p:sp>
        <p:nvSpPr>
          <p:cNvPr id="2051" name="TextBox 2050"/>
          <p:cNvSpPr txBox="1"/>
          <p:nvPr/>
        </p:nvSpPr>
        <p:spPr>
          <a:xfrm>
            <a:off x="4514018" y="402402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&lt;</a:t>
            </a:r>
            <a:endParaRPr lang="ru-RU" sz="3600" b="1" dirty="0"/>
          </a:p>
        </p:txBody>
      </p:sp>
      <p:sp>
        <p:nvSpPr>
          <p:cNvPr id="2052" name="TextBox 2051"/>
          <p:cNvSpPr txBox="1"/>
          <p:nvPr/>
        </p:nvSpPr>
        <p:spPr>
          <a:xfrm>
            <a:off x="7524275" y="4063357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&gt;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1237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  <p:bldP spid="2051" grpId="0"/>
      <p:bldP spid="20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0" t="39383" r="5886" b="25480"/>
          <a:stretch/>
        </p:blipFill>
        <p:spPr bwMode="auto">
          <a:xfrm>
            <a:off x="-10384" y="792507"/>
            <a:ext cx="9103975" cy="4747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331640" y="3845024"/>
            <a:ext cx="7920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084216" y="3844884"/>
            <a:ext cx="1080120" cy="6823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3131840" y="3501008"/>
            <a:ext cx="72008" cy="10801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91043" y="3419892"/>
            <a:ext cx="648072" cy="144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739115" y="3068960"/>
            <a:ext cx="1048909" cy="4949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4788024" y="2276872"/>
            <a:ext cx="288032" cy="792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076056" y="2208750"/>
            <a:ext cx="864096" cy="11076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940152" y="3316434"/>
            <a:ext cx="236871" cy="5544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5385792" y="3870924"/>
            <a:ext cx="812936" cy="2552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Прямая соединительная линия 2055"/>
          <p:cNvCxnSpPr/>
          <p:nvPr/>
        </p:nvCxnSpPr>
        <p:spPr>
          <a:xfrm>
            <a:off x="5364087" y="4150016"/>
            <a:ext cx="812936" cy="575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Прямая соединительная линия 2060"/>
          <p:cNvCxnSpPr/>
          <p:nvPr/>
        </p:nvCxnSpPr>
        <p:spPr>
          <a:xfrm flipV="1">
            <a:off x="6198728" y="4406399"/>
            <a:ext cx="1109576" cy="2416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Прямая соединительная линия 2064"/>
          <p:cNvCxnSpPr/>
          <p:nvPr/>
        </p:nvCxnSpPr>
        <p:spPr>
          <a:xfrm flipH="1" flipV="1">
            <a:off x="7020272" y="3491900"/>
            <a:ext cx="288032" cy="9456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Прямая соединительная линия 2066"/>
          <p:cNvCxnSpPr/>
          <p:nvPr/>
        </p:nvCxnSpPr>
        <p:spPr>
          <a:xfrm>
            <a:off x="7020272" y="3491900"/>
            <a:ext cx="86409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8" name="TextBox 2067"/>
          <p:cNvSpPr txBox="1"/>
          <p:nvPr/>
        </p:nvSpPr>
        <p:spPr>
          <a:xfrm>
            <a:off x="6941460" y="5301208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3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02993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76"/>
          <a:stretch/>
        </p:blipFill>
        <p:spPr bwMode="auto">
          <a:xfrm>
            <a:off x="9547" y="1619494"/>
            <a:ext cx="9158689" cy="3123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2565323"/>
            <a:ext cx="457200" cy="7200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479524" y="362261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683690" y="2688282"/>
            <a:ext cx="0" cy="431629"/>
          </a:xfrm>
          <a:prstGeom prst="line">
            <a:avLst/>
          </a:prstGeom>
          <a:ln w="28575">
            <a:solidFill>
              <a:srgbClr val="A167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699792" y="2688282"/>
            <a:ext cx="0" cy="431629"/>
          </a:xfrm>
          <a:prstGeom prst="line">
            <a:avLst/>
          </a:prstGeom>
          <a:ln w="28575">
            <a:solidFill>
              <a:srgbClr val="A167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67744" y="2688282"/>
            <a:ext cx="0" cy="431629"/>
          </a:xfrm>
          <a:prstGeom prst="line">
            <a:avLst/>
          </a:prstGeom>
          <a:ln w="28575">
            <a:solidFill>
              <a:srgbClr val="A167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668344" y="3622616"/>
            <a:ext cx="2160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483768" y="3604073"/>
            <a:ext cx="0" cy="23821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76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10</cp:revision>
  <dcterms:created xsi:type="dcterms:W3CDTF">2017-10-02T13:08:58Z</dcterms:created>
  <dcterms:modified xsi:type="dcterms:W3CDTF">2017-10-26T10:38:59Z</dcterms:modified>
</cp:coreProperties>
</file>