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66" r:id="rId4"/>
    <p:sldId id="277" r:id="rId5"/>
    <p:sldId id="275" r:id="rId6"/>
    <p:sldId id="278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6416" autoAdjust="0"/>
  </p:normalViewPr>
  <p:slideViewPr>
    <p:cSldViewPr>
      <p:cViewPr varScale="1">
        <p:scale>
          <a:sx n="70" d="100"/>
          <a:sy n="70" d="100"/>
        </p:scale>
        <p:origin x="-139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1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u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4267200"/>
            <a:ext cx="7010400" cy="9906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Голубева Татьяна Михайловна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</a:rPr>
              <a:t>Творческий отчет преподавателя 2015-2017 гг. (2 часть)</a:t>
            </a:r>
            <a:endParaRPr lang="ru-RU" b="1" dirty="0">
              <a:latin typeface="+mn-lt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04800" y="6215743"/>
            <a:ext cx="8534400" cy="609600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/>
            <a:r>
              <a:rPr lang="ru-RU" sz="2400" b="1" dirty="0" smtClean="0"/>
              <a:t>Проведение мастер-классов, участие в конференциях</a:t>
            </a:r>
            <a:endParaRPr lang="ru-RU" sz="2400" dirty="0"/>
          </a:p>
        </p:txBody>
      </p:sp>
      <p:graphicFrame>
        <p:nvGraphicFramePr>
          <p:cNvPr id="5" name="Рисунок 4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xmlns="" val="992276602"/>
              </p:ext>
            </p:extLst>
          </p:nvPr>
        </p:nvGraphicFramePr>
        <p:xfrm>
          <a:off x="228600" y="76200"/>
          <a:ext cx="8686800" cy="6039192"/>
        </p:xfrm>
        <a:graphic>
          <a:graphicData uri="http://schemas.openxmlformats.org/drawingml/2006/table">
            <a:tbl>
              <a:tblPr/>
              <a:tblGrid>
                <a:gridCol w="2695903"/>
                <a:gridCol w="4493173"/>
                <a:gridCol w="1497724"/>
              </a:tblGrid>
              <a:tr h="5886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мероприятия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(уровень)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78" marR="40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Тема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78" marR="40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78" marR="40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6604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Третья межвузовская научно-практическая конференция, посвященная памяти В.И. Петровой и М.И. </a:t>
                      </a:r>
                      <a:r>
                        <a:rPr lang="ru-RU" sz="1600" b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Баканова</a:t>
                      </a: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в ФГБОУ ВО РЭУ им. Г.В. Плеханова</a:t>
                      </a:r>
                      <a:endParaRPr lang="ru-RU" sz="1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78" marR="40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«Учетно-аналитическое обеспечение – </a:t>
                      </a:r>
                      <a:r>
                        <a:rPr lang="ru-RU" sz="16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информационная основа</a:t>
                      </a: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обеспечении экономической безопасности экономических субъектов»</a:t>
                      </a: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78" marR="40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 ноября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2016г.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78" marR="40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445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XI </a:t>
                      </a: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Общешкольная</a:t>
                      </a:r>
                      <a:r>
                        <a:rPr lang="ru-RU" sz="16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научно – практическая конференция в ГБОУ Школа № 37</a:t>
                      </a:r>
                      <a:endParaRPr lang="ru-RU" sz="16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Мастер-класс и беседы с потенциальными абитуриентами,  школьниками 8 – 9 классов о специальностях образовательного комплекса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 декабря 2016г.</a:t>
                      </a:r>
                      <a:endParaRPr lang="ru-RU" sz="12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634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1600" b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ПрофСреда</a:t>
                      </a: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 площадке </a:t>
                      </a: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«Сто дорог</a:t>
                      </a:r>
                      <a:r>
                        <a:rPr lang="ru-RU" sz="16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– </a:t>
                      </a: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одна твоя»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ГБПОУ МОК ЗАПАД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78" marR="40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Мастер-класс </a:t>
                      </a: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«Маркетинг – вектор </a:t>
                      </a:r>
                      <a:r>
                        <a:rPr lang="ru-RU" sz="14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логистического</a:t>
                      </a: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процесса» и беседы с потенциальными абитуриентами и их </a:t>
                      </a: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родителями о специальности 38.02.03 </a:t>
                      </a: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Операционная деятельность в логистике</a:t>
                      </a:r>
                      <a:endParaRPr lang="ru-RU" sz="12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78" marR="40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 октября и        10 декабря 2016г.,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04 февраля 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08 апреля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2017г</a:t>
                      </a: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78" marR="40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634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«День открытых дверей» </a:t>
                      </a: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 площадке </a:t>
                      </a: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ГБПОУ МОК ЗАПАД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78" marR="40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Мастер-класс </a:t>
                      </a: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«Маркетинг философия бизнеса» и беседы с потенциальными абитуриентами и их родителями о специальностях образовательного комплекса</a:t>
                      </a:r>
                      <a:endParaRPr lang="ru-RU" sz="12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78" marR="40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18 января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2017г</a:t>
                      </a: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78" marR="40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447800"/>
            <a:ext cx="9144000" cy="1393825"/>
          </a:xfrm>
        </p:spPr>
        <p:txBody>
          <a:bodyPr/>
          <a:lstStyle/>
          <a:p>
            <a:r>
              <a:rPr lang="ru-RU" b="1" dirty="0" smtClean="0"/>
              <a:t>Городской чемпионат предпринимательских идей</a:t>
            </a:r>
            <a:endParaRPr lang="ru-RU" b="1" dirty="0"/>
          </a:p>
        </p:txBody>
      </p:sp>
      <p:pic>
        <p:nvPicPr>
          <p:cNvPr id="12" name="Рисунок 11" descr="IMG_9361_0.tmp"/>
          <p:cNvPicPr>
            <a:picLocks noChangeAspect="1"/>
          </p:cNvPicPr>
          <p:nvPr/>
        </p:nvPicPr>
        <p:blipFill>
          <a:blip r:embed="rId2" cstate="print"/>
          <a:srcRect l="11696" t="10442" r="6533"/>
          <a:stretch>
            <a:fillRect/>
          </a:stretch>
        </p:blipFill>
        <p:spPr>
          <a:xfrm>
            <a:off x="2895600" y="2819400"/>
            <a:ext cx="2895600" cy="403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533400" y="533400"/>
            <a:ext cx="8077200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solidFill>
                  <a:srgbClr val="C00000"/>
                </a:solidFill>
              </a:rPr>
              <a:t>«Молодежная инициатива –  2017» 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2" cstate="print"/>
          <a:srcRect l="29022" t="1283" r="28488" b="1488"/>
          <a:stretch/>
        </p:blipFill>
        <p:spPr bwMode="auto">
          <a:xfrm>
            <a:off x="304800" y="761999"/>
            <a:ext cx="3657600" cy="54102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29100" y="261256"/>
            <a:ext cx="4648198" cy="17526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Итоги городского чемпионата предпринимательских идей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3" cstate="print"/>
          <a:srcRect l="33407" t="1002" r="32522" b="1743"/>
          <a:stretch/>
        </p:blipFill>
        <p:spPr bwMode="auto">
          <a:xfrm rot="16200000">
            <a:off x="4588328" y="1905000"/>
            <a:ext cx="3886201" cy="464819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3287906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534400" cy="132397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+mn-lt"/>
              </a:rPr>
              <a:t>«СОВРЕМЕННЫЕ ТЕНДЕНЦИИ РАЗВИТИЯ ОБЩЕСТВЕННОГО ПИТАНИЯ»</a:t>
            </a:r>
            <a:endParaRPr lang="ru-RU" sz="3200" b="1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2667000"/>
            <a:ext cx="8610600" cy="35814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2500" lnSpcReduction="10000"/>
          </a:bodyPr>
          <a:lstStyle/>
          <a:p>
            <a:endParaRPr lang="ru-RU" sz="2800" b="1" dirty="0" smtClean="0"/>
          </a:p>
          <a:p>
            <a:endParaRPr lang="ru-RU" sz="2800" b="1" dirty="0" smtClean="0"/>
          </a:p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Разработчики: </a:t>
            </a:r>
            <a:r>
              <a:rPr lang="ru-RU" sz="2800" b="1" dirty="0" err="1" smtClean="0">
                <a:solidFill>
                  <a:schemeClr val="accent4">
                    <a:lumMod val="75000"/>
                  </a:schemeClr>
                </a:solidFill>
              </a:rPr>
              <a:t>Буткарев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 Данила Сергеевич, </a:t>
            </a:r>
          </a:p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   </a:t>
            </a:r>
            <a:r>
              <a:rPr lang="ru-RU" sz="2800" b="1" dirty="0" err="1" smtClean="0">
                <a:solidFill>
                  <a:schemeClr val="accent4">
                    <a:lumMod val="75000"/>
                  </a:schemeClr>
                </a:solidFill>
              </a:rPr>
              <a:t>Свистюля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 Алексей Русланович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специальность 19.02.10. Технология продукции общественного питания, 4 курс</a:t>
            </a:r>
          </a:p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Руководитель – преподаватель </a:t>
            </a:r>
          </a:p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     </a:t>
            </a:r>
            <a:r>
              <a:rPr lang="ru-RU" sz="2800" b="1" dirty="0" err="1" smtClean="0">
                <a:solidFill>
                  <a:schemeClr val="accent4">
                    <a:lumMod val="75000"/>
                  </a:schemeClr>
                </a:solidFill>
              </a:rPr>
              <a:t>Голубева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 Татьяна Михайловна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304800"/>
            <a:ext cx="7696200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Научно-практическая конференция</a:t>
            </a:r>
            <a:endParaRPr lang="ru-RU" sz="2800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04800" y="2603957"/>
            <a:ext cx="8458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МЕНЕДЖМЕНТ И МАРКЕТИНГ В СФЕРЕ ОБЩЕСТВЕННОГО ПИТАНИЯ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» 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543800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Итоги научно-практической </a:t>
            </a:r>
            <a:r>
              <a:rPr lang="ru-RU" sz="36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конференции  «А</a:t>
            </a:r>
            <a:r>
              <a:rPr lang="en-US" sz="3600" b="1" dirty="0" err="1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ctive</a:t>
            </a:r>
            <a:r>
              <a:rPr lang="en-US" sz="36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 student</a:t>
            </a:r>
            <a:r>
              <a:rPr lang="ru-RU" sz="36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endParaRPr lang="ru-RU" sz="3600" b="1" dirty="0">
              <a:solidFill>
                <a:srgbClr val="C00000"/>
              </a:solidFill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2" cstate="print"/>
          <a:srcRect l="27900" r="27846"/>
          <a:stretch/>
        </p:blipFill>
        <p:spPr bwMode="auto">
          <a:xfrm>
            <a:off x="838200" y="1828800"/>
            <a:ext cx="3657600" cy="46482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3" cstate="print"/>
          <a:srcRect l="28381" t="1026" r="28006" b="-820"/>
          <a:stretch/>
        </p:blipFill>
        <p:spPr bwMode="auto">
          <a:xfrm>
            <a:off x="4800600" y="1866900"/>
            <a:ext cx="3581400" cy="46101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956226647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1103</TotalTime>
  <Words>252</Words>
  <Application>Microsoft Office PowerPoint</Application>
  <PresentationFormat>Экран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Справедливость</vt:lpstr>
      <vt:lpstr>Творческий отчет преподавателя 2015-2017 гг. (2 часть)</vt:lpstr>
      <vt:lpstr>Слайд 2</vt:lpstr>
      <vt:lpstr>Городской чемпионат предпринимательских идей</vt:lpstr>
      <vt:lpstr>Итоги городского чемпионата предпринимательских идей</vt:lpstr>
      <vt:lpstr>«СОВРЕМЕННЫЕ ТЕНДЕНЦИИ РАЗВИТИЯ ОБЩЕСТВЕННОГО ПИТАНИЯ»</vt:lpstr>
      <vt:lpstr>Итоги научно-практической конференции  «Аctive student»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педагогической деятельности в 2015-2016 гг.</dc:title>
  <dc:creator>Татьяна</dc:creator>
  <cp:lastModifiedBy>Татьяна</cp:lastModifiedBy>
  <cp:revision>175</cp:revision>
  <dcterms:created xsi:type="dcterms:W3CDTF">2016-03-27T19:17:58Z</dcterms:created>
  <dcterms:modified xsi:type="dcterms:W3CDTF">2017-10-28T19:43:30Z</dcterms:modified>
</cp:coreProperties>
</file>