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8"/>
  </p:notesMasterIdLst>
  <p:sldIdLst>
    <p:sldId id="256" r:id="rId2"/>
    <p:sldId id="273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Дмитрий" initials="Д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91" d="100"/>
          <a:sy n="91" d="100"/>
        </p:scale>
        <p:origin x="-136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3-06T21:09:16.125" idx="3">
    <p:pos x="10" y="10"/>
    <p:text/>
  </p:cm>
  <p:cm authorId="0" dt="2013-03-06T21:09:17.781" idx="4">
    <p:pos x="146" y="146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14DFD74-37AF-48BC-89E4-103E056DDD41}" type="datetimeFigureOut">
              <a:rPr lang="ru-RU"/>
              <a:pPr>
                <a:defRPr/>
              </a:pPr>
              <a:t>28.10.2017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8A25803-3BAD-4A23-B6F6-EC9F8C0B1C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BA4D4-0167-40D3-8E2B-549C5A3DFC91}" type="datetimeFigureOut">
              <a:rPr lang="ru-RU"/>
              <a:pPr>
                <a:defRPr/>
              </a:pPr>
              <a:t>28.10.2017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B0955-CC3E-4328-81C9-8B21B34512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58479-5B83-4634-84FF-55B3BDCEED41}" type="datetimeFigureOut">
              <a:rPr lang="ru-RU"/>
              <a:pPr>
                <a:defRPr/>
              </a:pPr>
              <a:t>28.10.2017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DE0A7-8A57-4AFC-A07D-8D76423A9C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74EC8-15EF-4159-BB11-30DDDDD198E0}" type="datetimeFigureOut">
              <a:rPr lang="ru-RU"/>
              <a:pPr>
                <a:defRPr/>
              </a:pPr>
              <a:t>28.10.2017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71452-9C7A-4478-85FF-38196B4FA2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4557C-721F-44DD-860F-FE1E08BFF341}" type="datetimeFigureOut">
              <a:rPr lang="ru-RU"/>
              <a:pPr>
                <a:defRPr/>
              </a:pPr>
              <a:t>28.10.2017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2C43F-FACB-40F0-BEE2-C2D2733DC2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F746D-2A7A-4D40-AD92-344ADF4F9565}" type="datetimeFigureOut">
              <a:rPr lang="ru-RU"/>
              <a:pPr>
                <a:defRPr/>
              </a:pPr>
              <a:t>28.10.2017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7C1E6-5B5B-4777-B288-D6C2157BC9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4F84AB-74A4-4B22-937E-6743A517B695}" type="datetimeFigureOut">
              <a:rPr lang="ru-RU"/>
              <a:pPr>
                <a:defRPr/>
              </a:pPr>
              <a:t>28.10.2017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B6A829-5E5C-4262-9E91-D8B5E5AB7C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A9357-0C1A-4015-ABCF-ADADE1011792}" type="datetimeFigureOut">
              <a:rPr lang="ru-RU"/>
              <a:pPr>
                <a:defRPr/>
              </a:pPr>
              <a:t>28.10.2017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114AE-F31F-46F8-85E8-CF79B2E4A2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C8BD7-37CF-452D-9509-C14E209B49E9}" type="datetimeFigureOut">
              <a:rPr lang="ru-RU"/>
              <a:pPr>
                <a:defRPr/>
              </a:pPr>
              <a:t>28.10.2017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D235-0328-41B5-920D-4638BE9279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5BC5F-5F69-49A4-8B09-C507B9C07BFF}" type="datetimeFigureOut">
              <a:rPr lang="ru-RU"/>
              <a:pPr>
                <a:defRPr/>
              </a:pPr>
              <a:t>28.10.2017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6127CC-BF6B-4315-BBFB-8C90FC666C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29E14-1B15-40D1-9927-C904CBBB22B9}" type="datetimeFigureOut">
              <a:rPr lang="ru-RU"/>
              <a:pPr>
                <a:defRPr/>
              </a:pPr>
              <a:t>28.10.2017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3D4632-6753-43D6-8EA0-2A8D9A810D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D034EF-2E0D-433A-B0DC-9259A36CE772}" type="datetimeFigureOut">
              <a:rPr lang="ru-RU"/>
              <a:pPr>
                <a:defRPr/>
              </a:pPr>
              <a:t>28.10.2017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D6139-4F8A-4647-901E-A9428C0E7D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FF1B22F-6579-4708-AC7C-46FD862E2A31}" type="datetimeFigureOut">
              <a:rPr lang="ru-RU"/>
              <a:pPr>
                <a:defRPr/>
              </a:pPr>
              <a:t>28.10.2017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CA1B3DB-2757-448B-B266-324510CC16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5" r:id="rId1"/>
    <p:sldLayoutId id="2147483814" r:id="rId2"/>
    <p:sldLayoutId id="2147483816" r:id="rId3"/>
    <p:sldLayoutId id="2147483813" r:id="rId4"/>
    <p:sldLayoutId id="2147483812" r:id="rId5"/>
    <p:sldLayoutId id="2147483811" r:id="rId6"/>
    <p:sldLayoutId id="2147483810" r:id="rId7"/>
    <p:sldLayoutId id="2147483809" r:id="rId8"/>
    <p:sldLayoutId id="2147483808" r:id="rId9"/>
    <p:sldLayoutId id="2147483807" r:id="rId10"/>
    <p:sldLayoutId id="214748380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5"/>
          <p:cNvSpPr>
            <a:spLocks noGrp="1"/>
          </p:cNvSpPr>
          <p:nvPr>
            <p:ph type="title" idx="4294967295"/>
          </p:nvPr>
        </p:nvSpPr>
        <p:spPr bwMode="auto">
          <a:xfrm>
            <a:off x="457200" y="274638"/>
            <a:ext cx="8291513" cy="5675312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2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МБДОУ «Детский сад общеразвивающего вида   №101»</a:t>
            </a:r>
            <a:br>
              <a:rPr lang="ru-RU" sz="2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2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2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2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2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2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2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2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2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4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Презентация на тему: </a:t>
            </a:r>
            <a:br>
              <a:rPr lang="ru-RU" sz="4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4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«Зимушка – зима»</a:t>
            </a:r>
            <a:br>
              <a:rPr lang="ru-RU" sz="4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4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4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4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                              </a:t>
            </a:r>
            <a:r>
              <a:rPr lang="ru-RU" sz="2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Подготовила воспитатель</a:t>
            </a:r>
            <a:r>
              <a:rPr lang="ru-RU" sz="4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4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4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                     </a:t>
            </a:r>
            <a:r>
              <a:rPr lang="ru-RU" sz="2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Карелина Л. Н.</a:t>
            </a:r>
            <a:r>
              <a:rPr lang="ru-RU" sz="4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4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4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4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2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Воронеж, 2013г</a:t>
            </a:r>
            <a:endParaRPr lang="ru-RU" sz="400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100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8596" y="1357298"/>
            <a:ext cx="8215370" cy="52149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3554" name="TextBox 2"/>
          <p:cNvSpPr txBox="1">
            <a:spLocks noChangeArrowheads="1"/>
          </p:cNvSpPr>
          <p:nvPr/>
        </p:nvSpPr>
        <p:spPr bwMode="auto">
          <a:xfrm>
            <a:off x="1214438" y="428625"/>
            <a:ext cx="67865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                «Чьи это следы?»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1" descr="DSC01000а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8" y="1071563"/>
            <a:ext cx="7429500" cy="525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TextBox 2"/>
          <p:cNvSpPr txBox="1">
            <a:spLocks noChangeArrowheads="1"/>
          </p:cNvSpPr>
          <p:nvPr/>
        </p:nvSpPr>
        <p:spPr bwMode="auto">
          <a:xfrm>
            <a:off x="1285875" y="571500"/>
            <a:ext cx="66436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               «Кто же прошел тут?»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Рисунок 1" descr="DSC0100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8" y="1571625"/>
            <a:ext cx="7286625" cy="507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TextBox 2"/>
          <p:cNvSpPr txBox="1">
            <a:spLocks noChangeArrowheads="1"/>
          </p:cNvSpPr>
          <p:nvPr/>
        </p:nvSpPr>
        <p:spPr bwMode="auto">
          <a:xfrm>
            <a:off x="1714500" y="642938"/>
            <a:ext cx="6215063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« Это мы прошли и оставили следы на снегу!»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Рисунок 1" descr="DSC0098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1428750"/>
            <a:ext cx="7429500" cy="503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TextBox 2"/>
          <p:cNvSpPr txBox="1">
            <a:spLocks noChangeArrowheads="1"/>
          </p:cNvSpPr>
          <p:nvPr/>
        </p:nvSpPr>
        <p:spPr bwMode="auto">
          <a:xfrm>
            <a:off x="1500188" y="571500"/>
            <a:ext cx="63579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            «Вешаем кормушку»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Рисунок 2" descr="DSC0098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1071563"/>
            <a:ext cx="7715250" cy="555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TextBox 4"/>
          <p:cNvSpPr txBox="1">
            <a:spLocks noChangeArrowheads="1"/>
          </p:cNvSpPr>
          <p:nvPr/>
        </p:nvSpPr>
        <p:spPr bwMode="auto">
          <a:xfrm>
            <a:off x="1000125" y="357188"/>
            <a:ext cx="678656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/>
              <a:t>Насыпаем корм для птиц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Рисунок 3" descr="DSC0099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1785938"/>
            <a:ext cx="7858125" cy="478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TextBox 2"/>
          <p:cNvSpPr txBox="1">
            <a:spLocks noChangeArrowheads="1"/>
          </p:cNvSpPr>
          <p:nvPr/>
        </p:nvSpPr>
        <p:spPr bwMode="auto">
          <a:xfrm>
            <a:off x="1285875" y="357188"/>
            <a:ext cx="664368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Чтобы молодым деревьям зимой было тепло, нужно утеплить их корни.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Рисунок 1" descr="DSC0099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1428750"/>
            <a:ext cx="7858125" cy="519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TextBox 2"/>
          <p:cNvSpPr txBox="1">
            <a:spLocks noChangeArrowheads="1"/>
          </p:cNvSpPr>
          <p:nvPr/>
        </p:nvSpPr>
        <p:spPr bwMode="auto">
          <a:xfrm>
            <a:off x="1143000" y="428625"/>
            <a:ext cx="7072313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Теперь деревца выживут в сильный холод.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endParaRPr lang="ru-RU" sz="370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69676D"/>
                </a:outerShdw>
              </a:effectLst>
            </a:endParaRPr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457200" y="620713"/>
            <a:ext cx="8229600" cy="56880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b="1" smtClean="0"/>
              <a:t>     Цель.</a:t>
            </a:r>
            <a:r>
              <a:rPr lang="ru-RU" smtClean="0"/>
              <a:t> Формирование знаний у детей 4-5 лет о живой и неживой природе в  зимний период .</a:t>
            </a:r>
          </a:p>
          <a:p>
            <a:pPr eaLnBrk="1" hangingPunct="1">
              <a:lnSpc>
                <a:spcPct val="90000"/>
              </a:lnSpc>
            </a:pPr>
            <a:r>
              <a:rPr lang="ru-RU" b="1" smtClean="0"/>
              <a:t> Задачи</a:t>
            </a:r>
            <a:r>
              <a:rPr lang="ru-RU" b="1" smtClean="0">
                <a:latin typeface="Arial" charset="0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ru-RU" b="1" smtClean="0"/>
              <a:t> </a:t>
            </a:r>
            <a:r>
              <a:rPr lang="ru-RU" smtClean="0"/>
              <a:t>Расширять и  углублять знания о зимнем времени года.  </a:t>
            </a:r>
            <a:endParaRPr lang="ru-RU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Формировать знания о  взаимосвязи, взаимозависимости  живой и неживой природы.  Развивать наблюдательность, познавательную активность, инициативу. </a:t>
            </a:r>
            <a:endParaRPr lang="ru-RU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Содействовать   формированию сотрудничества в детско-родительских отношениях. </a:t>
            </a:r>
            <a:endParaRPr lang="ru-RU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Воспитывать бережное отношение к природе.</a:t>
            </a:r>
          </a:p>
          <a:p>
            <a:pPr eaLnBrk="1" hangingPunct="1">
              <a:lnSpc>
                <a:spcPct val="90000"/>
              </a:lnSpc>
            </a:pPr>
            <a:endParaRPr lang="ru-RU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Содержимое 7" descr="DSC00990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63625" y="1600200"/>
            <a:ext cx="7016750" cy="4708525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Где же прячутся листья?</a:t>
            </a:r>
            <a:endParaRPr lang="ru-RU" sz="2800" dirty="0"/>
          </a:p>
        </p:txBody>
      </p:sp>
      <p:pic>
        <p:nvPicPr>
          <p:cNvPr id="17410" name="Содержимое 3" descr="DSC00994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00125" y="1285875"/>
            <a:ext cx="7548563" cy="5357813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Расчищаем дорожку к веранде</a:t>
            </a:r>
            <a:endParaRPr lang="ru-RU" dirty="0"/>
          </a:p>
        </p:txBody>
      </p:sp>
      <p:pic>
        <p:nvPicPr>
          <p:cNvPr id="18434" name="Содержимое 5" descr="DSC00995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00125" y="1285875"/>
            <a:ext cx="7286625" cy="5465763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Строим горку для кукол.</a:t>
            </a:r>
            <a:endParaRPr lang="ru-RU" dirty="0"/>
          </a:p>
        </p:txBody>
      </p:sp>
      <p:pic>
        <p:nvPicPr>
          <p:cNvPr id="19458" name="Содержимое 3" descr="DSC00997а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57250" y="1214438"/>
            <a:ext cx="7715250" cy="5286375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Вот и готова горка</a:t>
            </a:r>
            <a:endParaRPr lang="ru-RU" dirty="0"/>
          </a:p>
        </p:txBody>
      </p:sp>
      <p:pic>
        <p:nvPicPr>
          <p:cNvPr id="20482" name="Содержимое 3" descr="DSC01005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85813" y="1195388"/>
            <a:ext cx="7786687" cy="5376862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Работа окончена.</a:t>
            </a:r>
            <a:endParaRPr lang="ru-RU" dirty="0"/>
          </a:p>
        </p:txBody>
      </p:sp>
      <p:pic>
        <p:nvPicPr>
          <p:cNvPr id="21506" name="Содержимое 3" descr="DSC01004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85813" y="1214438"/>
            <a:ext cx="7500937" cy="5003800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1" descr="DSC0100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1357313"/>
            <a:ext cx="7000875" cy="525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TextBox 4"/>
          <p:cNvSpPr txBox="1">
            <a:spLocks noChangeArrowheads="1"/>
          </p:cNvSpPr>
          <p:nvPr/>
        </p:nvSpPr>
        <p:spPr bwMode="auto">
          <a:xfrm>
            <a:off x="1285875" y="188913"/>
            <a:ext cx="6500813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Данил: - А вот и лед. Откуда он появился?</a:t>
            </a:r>
          </a:p>
          <a:p>
            <a:r>
              <a:rPr lang="ru-RU"/>
              <a:t>Женя: -Лужа замерзла.</a:t>
            </a:r>
          </a:p>
          <a:p>
            <a:r>
              <a:rPr lang="ru-RU"/>
              <a:t>Вывод. Вода при низкой температуре замерзает, превращаясь в лед.</a:t>
            </a:r>
          </a:p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287</TotalTime>
  <Words>106</Words>
  <Application>Microsoft Office PowerPoint</Application>
  <PresentationFormat>Экран (4:3)</PresentationFormat>
  <Paragraphs>16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Times New Roman</vt:lpstr>
      <vt:lpstr>Arial</vt:lpstr>
      <vt:lpstr>Wingdings 2</vt:lpstr>
      <vt:lpstr>Wingdings</vt:lpstr>
      <vt:lpstr>Wingdings 3</vt:lpstr>
      <vt:lpstr>Calibri</vt:lpstr>
      <vt:lpstr>Апекс</vt:lpstr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проекта в средней группе «Б»           «Кому нужна зима»</dc:title>
  <dc:creator>Дмитрий</dc:creator>
  <cp:lastModifiedBy>игорёк</cp:lastModifiedBy>
  <cp:revision>37</cp:revision>
  <dcterms:created xsi:type="dcterms:W3CDTF">2013-02-27T12:39:10Z</dcterms:created>
  <dcterms:modified xsi:type="dcterms:W3CDTF">2017-10-28T11:47:37Z</dcterms:modified>
</cp:coreProperties>
</file>