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av" ContentType="audio/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notesSlides/notesSlide1.xml" ContentType="application/vnd.openxmlformats-officedocument.presentationml.notesSlide+xml"/>
  <Override PartName="/ppt/tags/tag4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20"/>
  </p:notesMasterIdLst>
  <p:sldIdLst>
    <p:sldId id="256" r:id="rId2"/>
    <p:sldId id="310" r:id="rId3"/>
    <p:sldId id="284" r:id="rId4"/>
    <p:sldId id="285" r:id="rId5"/>
    <p:sldId id="290" r:id="rId6"/>
    <p:sldId id="299" r:id="rId7"/>
    <p:sldId id="300" r:id="rId8"/>
    <p:sldId id="294" r:id="rId9"/>
    <p:sldId id="306" r:id="rId10"/>
    <p:sldId id="307" r:id="rId11"/>
    <p:sldId id="293" r:id="rId12"/>
    <p:sldId id="295" r:id="rId13"/>
    <p:sldId id="309" r:id="rId14"/>
    <p:sldId id="297" r:id="rId15"/>
    <p:sldId id="288" r:id="rId16"/>
    <p:sldId id="282" r:id="rId17"/>
    <p:sldId id="302" r:id="rId18"/>
    <p:sldId id="283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User" initials="U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0" d="100"/>
          <a:sy n="50" d="100"/>
        </p:scale>
        <p:origin x="-1086" y="-7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7CD04A5-3886-4474-953D-AF1238EBA3AC}" type="datetimeFigureOut">
              <a:rPr lang="ru-RU" smtClean="0"/>
              <a:pPr/>
              <a:t>06.03.2017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F680674-8FC8-42BC-BFF4-3F1C20A9FAA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05281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218B407-5E82-4C4F-90FC-9F90A5858C85}" type="slidenum">
              <a:rPr lang="ru-RU" smtClean="0"/>
              <a:pPr/>
              <a:t>12</a:t>
            </a:fld>
            <a:endParaRPr lang="ru-RU" smtClean="0"/>
          </a:p>
        </p:txBody>
      </p:sp>
      <p:sp>
        <p:nvSpPr>
          <p:cNvPr id="245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8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</p:spPr>
        <p:txBody>
          <a:bodyPr/>
          <a:lstStyle/>
          <a:p>
            <a:pPr eaLnBrk="1" hangingPunct="1"/>
            <a:r>
              <a:rPr lang="ru-RU" smtClean="0"/>
              <a:t>учить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6" descr="post-279854-1298288370.pn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500938" y="-428625"/>
            <a:ext cx="1643062" cy="164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7" descr="post-279854-1298288370.pn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0" y="214313"/>
            <a:ext cx="2357438" cy="2071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8" descr="97e6b01896c7.png"/>
          <p:cNvPicPr>
            <a:picLocks noChangeAspect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 rot="20340000">
            <a:off x="-628650" y="-349250"/>
            <a:ext cx="3330575" cy="2681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4D42B1C-087F-444B-91DE-5C3C280765FF}" type="datetimeFigureOut">
              <a:rPr lang="ru-RU" smtClean="0"/>
              <a:pPr/>
              <a:t>06.03.2017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58F78A5-261D-4224-9DE0-F9918CAD4CB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4D42B1C-087F-444B-91DE-5C3C280765FF}" type="datetimeFigureOut">
              <a:rPr lang="ru-RU" smtClean="0"/>
              <a:pPr/>
              <a:t>06.03.2017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58F78A5-261D-4224-9DE0-F9918CAD4CB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4D42B1C-087F-444B-91DE-5C3C280765FF}" type="datetimeFigureOut">
              <a:rPr lang="ru-RU" smtClean="0"/>
              <a:pPr/>
              <a:t>06.03.2017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58F78A5-261D-4224-9DE0-F9918CAD4CB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4D42B1C-087F-444B-91DE-5C3C280765FF}" type="datetimeFigureOut">
              <a:rPr lang="ru-RU" smtClean="0"/>
              <a:pPr/>
              <a:t>06.03.2017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58F78A5-261D-4224-9DE0-F9918CAD4CB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4D42B1C-087F-444B-91DE-5C3C280765FF}" type="datetimeFigureOut">
              <a:rPr lang="ru-RU" smtClean="0"/>
              <a:pPr/>
              <a:t>06.03.2017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58F78A5-261D-4224-9DE0-F9918CAD4CB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4D42B1C-087F-444B-91DE-5C3C280765FF}" type="datetimeFigureOut">
              <a:rPr lang="ru-RU" smtClean="0"/>
              <a:pPr/>
              <a:t>06.03.2017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58F78A5-261D-4224-9DE0-F9918CAD4CB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4D42B1C-087F-444B-91DE-5C3C280765FF}" type="datetimeFigureOut">
              <a:rPr lang="ru-RU" smtClean="0"/>
              <a:pPr/>
              <a:t>06.03.2017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58F78A5-261D-4224-9DE0-F9918CAD4CB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4D42B1C-087F-444B-91DE-5C3C280765FF}" type="datetimeFigureOut">
              <a:rPr lang="ru-RU" smtClean="0"/>
              <a:pPr/>
              <a:t>06.03.2017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58F78A5-261D-4224-9DE0-F9918CAD4CB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4D42B1C-087F-444B-91DE-5C3C280765FF}" type="datetimeFigureOut">
              <a:rPr lang="ru-RU" smtClean="0"/>
              <a:pPr/>
              <a:t>06.03.2017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58F78A5-261D-4224-9DE0-F9918CAD4CB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4D42B1C-087F-444B-91DE-5C3C280765FF}" type="datetimeFigureOut">
              <a:rPr lang="ru-RU" smtClean="0"/>
              <a:pPr/>
              <a:t>06.03.2017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58F78A5-261D-4224-9DE0-F9918CAD4CB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4D42B1C-087F-444B-91DE-5C3C280765FF}" type="datetimeFigureOut">
              <a:rPr lang="ru-RU" smtClean="0"/>
              <a:pPr/>
              <a:t>06.03.2017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58F78A5-261D-4224-9DE0-F9918CAD4CB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E4D42B1C-087F-444B-91DE-5C3C280765FF}" type="datetimeFigureOut">
              <a:rPr lang="ru-RU" smtClean="0"/>
              <a:pPr/>
              <a:t>06.03.2017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558F78A5-261D-4224-9DE0-F9918CAD4CB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5" Type="http://schemas.openxmlformats.org/officeDocument/2006/relationships/image" Target="../media/image12.gif"/><Relationship Id="rId4" Type="http://schemas.openxmlformats.org/officeDocument/2006/relationships/image" Target="../media/image11.wmf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slideLayout" Target="../slideLayouts/slideLayout2.xml"/><Relationship Id="rId1" Type="http://schemas.openxmlformats.org/officeDocument/2006/relationships/video" Target="USB%20DISK:&#1055;&#1088;&#1077;&#1079;&#1077;&#1085;&#1090;&#1072;&#1094;&#1080;&#1103;%20Microsoft%20Office#E0:860216999-1.mov" TargetMode="Externa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://s52.radikal.ru/i137/0811/09/7158a9878ebe.png" TargetMode="External"/><Relationship Id="rId2" Type="http://schemas.openxmlformats.org/officeDocument/2006/relationships/hyperlink" Target="http://www.mouschool12.ucoz.ru/photos/novosti_2010-11/Solnishno.png" TargetMode="External"/><Relationship Id="rId1" Type="http://schemas.openxmlformats.org/officeDocument/2006/relationships/slideLayout" Target="../slideLayouts/slideLayout7.xml"/><Relationship Id="rId5" Type="http://schemas.openxmlformats.org/officeDocument/2006/relationships/hyperlink" Target="http://pedsovet.su/load/321-1-0-14568" TargetMode="External"/><Relationship Id="rId4" Type="http://schemas.openxmlformats.org/officeDocument/2006/relationships/hyperlink" Target="http://stat17.privet.ru/lr/0932d9170b0a3f34046e6a4fcac6df40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audio" Target="../media/audio1.wav"/><Relationship Id="rId1" Type="http://schemas.openxmlformats.org/officeDocument/2006/relationships/tags" Target="../tags/tag1.xml"/><Relationship Id="rId5" Type="http://schemas.openxmlformats.org/officeDocument/2006/relationships/image" Target="../media/image9.gif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tags" Target="../tags/tag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81000" y="2643182"/>
            <a:ext cx="8458200" cy="2157418"/>
          </a:xfrm>
        </p:spPr>
        <p:txBody>
          <a:bodyPr/>
          <a:lstStyle/>
          <a:p>
            <a:r>
              <a:rPr lang="ru-RU" dirty="0" smtClean="0">
                <a:solidFill>
                  <a:schemeClr val="accent5">
                    <a:lumMod val="75000"/>
                  </a:schemeClr>
                </a:solidFill>
                <a:latin typeface="Comic Sans MS" pitchFamily="66" charset="0"/>
              </a:rPr>
              <a:t>           </a:t>
            </a:r>
          </a:p>
          <a:p>
            <a:r>
              <a:rPr lang="ru-RU" sz="2800" dirty="0" smtClean="0">
                <a:solidFill>
                  <a:schemeClr val="accent5">
                    <a:lumMod val="75000"/>
                  </a:schemeClr>
                </a:solidFill>
                <a:latin typeface="Comic Sans MS" pitchFamily="66" charset="0"/>
              </a:rPr>
              <a:t>               </a:t>
            </a:r>
            <a:r>
              <a:rPr lang="ru-RU" sz="2800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Урок русского языка во 2 классе </a:t>
            </a:r>
          </a:p>
          <a:p>
            <a:endParaRPr lang="ru-RU" sz="32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500166" y="642918"/>
            <a:ext cx="700092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5400" b="1" dirty="0" smtClean="0">
                <a:solidFill>
                  <a:srgbClr val="C00000"/>
                </a:solidFill>
              </a:rPr>
              <a:t>     Состав слова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357554" y="4786322"/>
            <a:ext cx="450059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err="1" smtClean="0">
                <a:solidFill>
                  <a:srgbClr val="C00000"/>
                </a:solidFill>
              </a:rPr>
              <a:t>Костылева</a:t>
            </a:r>
            <a:r>
              <a:rPr lang="ru-RU" b="1" dirty="0" smtClean="0">
                <a:solidFill>
                  <a:srgbClr val="C00000"/>
                </a:solidFill>
              </a:rPr>
              <a:t> Татьяна Владимировна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учитель начальных классов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МБОУ </a:t>
            </a:r>
            <a:r>
              <a:rPr lang="ru-RU" b="1" dirty="0" err="1" smtClean="0">
                <a:solidFill>
                  <a:srgbClr val="C00000"/>
                </a:solidFill>
              </a:rPr>
              <a:t>Кутуликская</a:t>
            </a:r>
            <a:r>
              <a:rPr lang="ru-RU" b="1" dirty="0" smtClean="0">
                <a:solidFill>
                  <a:srgbClr val="C00000"/>
                </a:solidFill>
              </a:rPr>
              <a:t> СОШ </a:t>
            </a:r>
          </a:p>
          <a:p>
            <a:endParaRPr lang="ru-RU" b="1" dirty="0" smtClean="0">
              <a:solidFill>
                <a:srgbClr val="C00000"/>
              </a:solidFill>
            </a:endParaRPr>
          </a:p>
          <a:p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00298" y="1428736"/>
            <a:ext cx="2136119" cy="17859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Разбор по составу (б)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4400" b="1" dirty="0" smtClean="0"/>
              <a:t>           пере   воз  к    а</a:t>
            </a:r>
          </a:p>
          <a:p>
            <a:r>
              <a:rPr lang="ru-RU" sz="4400" b="1" dirty="0" smtClean="0"/>
              <a:t>            при    школь    </a:t>
            </a:r>
            <a:r>
              <a:rPr lang="ru-RU" sz="4400" b="1" dirty="0" err="1" smtClean="0"/>
              <a:t>н</a:t>
            </a:r>
            <a:r>
              <a:rPr lang="ru-RU" sz="4400" b="1" dirty="0" smtClean="0"/>
              <a:t>    </a:t>
            </a:r>
            <a:r>
              <a:rPr lang="ru-RU" sz="4400" b="1" dirty="0" err="1" smtClean="0"/>
              <a:t>ый</a:t>
            </a:r>
            <a:endParaRPr lang="ru-RU" sz="4400" b="1" dirty="0" smtClean="0"/>
          </a:p>
          <a:p>
            <a:r>
              <a:rPr lang="ru-RU" sz="4400" b="1" dirty="0" smtClean="0"/>
              <a:t>            до     беж  а   л    а</a:t>
            </a:r>
          </a:p>
          <a:p>
            <a:r>
              <a:rPr lang="ru-RU" sz="4400" b="1" dirty="0" smtClean="0"/>
              <a:t>            </a:t>
            </a:r>
            <a:r>
              <a:rPr lang="ru-RU" sz="4400" b="1" dirty="0" err="1" smtClean="0"/>
              <a:t>аптеч</a:t>
            </a:r>
            <a:r>
              <a:rPr lang="ru-RU" sz="4400" b="1" dirty="0" smtClean="0"/>
              <a:t>   к   а</a:t>
            </a:r>
          </a:p>
          <a:p>
            <a:r>
              <a:rPr lang="ru-RU" sz="4400" b="1" dirty="0" smtClean="0"/>
              <a:t>            </a:t>
            </a:r>
            <a:r>
              <a:rPr lang="ru-RU" sz="4400" b="1" dirty="0" err="1" smtClean="0"/>
              <a:t>медвед</a:t>
            </a:r>
            <a:r>
              <a:rPr lang="ru-RU" sz="4400" b="1" dirty="0" smtClean="0"/>
              <a:t>   </a:t>
            </a:r>
            <a:r>
              <a:rPr lang="ru-RU" sz="4400" b="1" dirty="0" err="1" smtClean="0"/>
              <a:t>иц</a:t>
            </a:r>
            <a:r>
              <a:rPr lang="ru-RU" sz="4400" b="1" dirty="0" smtClean="0"/>
              <a:t>   а  </a:t>
            </a:r>
          </a:p>
          <a:p>
            <a:endParaRPr lang="ru-RU" sz="4400" b="1" dirty="0"/>
          </a:p>
        </p:txBody>
      </p:sp>
      <p:sp>
        <p:nvSpPr>
          <p:cNvPr id="4" name="Line 3"/>
          <p:cNvSpPr>
            <a:spLocks noChangeShapeType="1"/>
          </p:cNvSpPr>
          <p:nvPr/>
        </p:nvSpPr>
        <p:spPr bwMode="auto">
          <a:xfrm>
            <a:off x="2071670" y="1785926"/>
            <a:ext cx="1371600" cy="0"/>
          </a:xfrm>
          <a:prstGeom prst="line">
            <a:avLst/>
          </a:prstGeom>
          <a:noFill/>
          <a:ln w="57150">
            <a:solidFill>
              <a:srgbClr val="19DB19"/>
            </a:solidFill>
            <a:miter lim="800000"/>
            <a:headEnd/>
            <a:tailEnd/>
          </a:ln>
        </p:spPr>
        <p:txBody>
          <a:bodyPr wrap="none"/>
          <a:lstStyle/>
          <a:p>
            <a:endParaRPr lang="ru-RU"/>
          </a:p>
        </p:txBody>
      </p:sp>
      <p:sp>
        <p:nvSpPr>
          <p:cNvPr id="5" name="Line 3"/>
          <p:cNvSpPr>
            <a:spLocks noChangeShapeType="1"/>
          </p:cNvSpPr>
          <p:nvPr/>
        </p:nvSpPr>
        <p:spPr bwMode="auto">
          <a:xfrm>
            <a:off x="2000232" y="2643182"/>
            <a:ext cx="1371600" cy="0"/>
          </a:xfrm>
          <a:prstGeom prst="line">
            <a:avLst/>
          </a:prstGeom>
          <a:noFill/>
          <a:ln w="57150">
            <a:solidFill>
              <a:srgbClr val="19DB19"/>
            </a:solidFill>
            <a:miter lim="800000"/>
            <a:headEnd/>
            <a:tailEnd/>
          </a:ln>
        </p:spPr>
        <p:txBody>
          <a:bodyPr wrap="none"/>
          <a:lstStyle/>
          <a:p>
            <a:endParaRPr lang="ru-RU"/>
          </a:p>
        </p:txBody>
      </p:sp>
      <p:sp>
        <p:nvSpPr>
          <p:cNvPr id="6" name="Line 3"/>
          <p:cNvSpPr>
            <a:spLocks noChangeShapeType="1"/>
          </p:cNvSpPr>
          <p:nvPr/>
        </p:nvSpPr>
        <p:spPr bwMode="auto">
          <a:xfrm>
            <a:off x="1928794" y="3429000"/>
            <a:ext cx="1371600" cy="0"/>
          </a:xfrm>
          <a:prstGeom prst="line">
            <a:avLst/>
          </a:prstGeom>
          <a:noFill/>
          <a:ln w="57150">
            <a:solidFill>
              <a:srgbClr val="19DB19"/>
            </a:solidFill>
            <a:miter lim="800000"/>
            <a:headEnd/>
            <a:tailEnd/>
          </a:ln>
        </p:spPr>
        <p:txBody>
          <a:bodyPr wrap="none"/>
          <a:lstStyle/>
          <a:p>
            <a:endParaRPr lang="ru-RU"/>
          </a:p>
        </p:txBody>
      </p:sp>
      <p:sp>
        <p:nvSpPr>
          <p:cNvPr id="7" name="Line 4"/>
          <p:cNvSpPr>
            <a:spLocks noChangeShapeType="1"/>
          </p:cNvSpPr>
          <p:nvPr/>
        </p:nvSpPr>
        <p:spPr bwMode="auto">
          <a:xfrm flipH="1" flipV="1">
            <a:off x="3454710" y="1928802"/>
            <a:ext cx="45719" cy="428628"/>
          </a:xfrm>
          <a:prstGeom prst="line">
            <a:avLst/>
          </a:prstGeom>
          <a:noFill/>
          <a:ln w="57150">
            <a:solidFill>
              <a:srgbClr val="19DB19"/>
            </a:solidFill>
            <a:miter lim="800000"/>
            <a:headEnd/>
            <a:tailEnd/>
          </a:ln>
        </p:spPr>
        <p:txBody>
          <a:bodyPr wrap="none"/>
          <a:lstStyle/>
          <a:p>
            <a:endParaRPr lang="ru-RU"/>
          </a:p>
        </p:txBody>
      </p:sp>
      <p:sp>
        <p:nvSpPr>
          <p:cNvPr id="8" name="Line 4"/>
          <p:cNvSpPr>
            <a:spLocks noChangeShapeType="1"/>
          </p:cNvSpPr>
          <p:nvPr/>
        </p:nvSpPr>
        <p:spPr bwMode="auto">
          <a:xfrm flipH="1" flipV="1">
            <a:off x="3403273" y="2643182"/>
            <a:ext cx="45719" cy="428628"/>
          </a:xfrm>
          <a:prstGeom prst="line">
            <a:avLst/>
          </a:prstGeom>
          <a:noFill/>
          <a:ln w="57150">
            <a:solidFill>
              <a:srgbClr val="19DB19"/>
            </a:solidFill>
            <a:miter lim="800000"/>
            <a:headEnd/>
            <a:tailEnd/>
          </a:ln>
        </p:spPr>
        <p:txBody>
          <a:bodyPr wrap="none"/>
          <a:lstStyle/>
          <a:p>
            <a:endParaRPr lang="ru-RU"/>
          </a:p>
        </p:txBody>
      </p:sp>
      <p:sp>
        <p:nvSpPr>
          <p:cNvPr id="9" name="Line 4"/>
          <p:cNvSpPr>
            <a:spLocks noChangeShapeType="1"/>
          </p:cNvSpPr>
          <p:nvPr/>
        </p:nvSpPr>
        <p:spPr bwMode="auto">
          <a:xfrm flipV="1">
            <a:off x="3214678" y="3500438"/>
            <a:ext cx="45719" cy="500066"/>
          </a:xfrm>
          <a:prstGeom prst="line">
            <a:avLst/>
          </a:prstGeom>
          <a:noFill/>
          <a:ln w="57150">
            <a:solidFill>
              <a:srgbClr val="19DB19"/>
            </a:solidFill>
            <a:miter lim="800000"/>
            <a:headEnd/>
            <a:tailEnd/>
          </a:ln>
        </p:spPr>
        <p:txBody>
          <a:bodyPr wrap="none"/>
          <a:lstStyle/>
          <a:p>
            <a:endParaRPr lang="ru-RU"/>
          </a:p>
        </p:txBody>
      </p:sp>
      <p:sp>
        <p:nvSpPr>
          <p:cNvPr id="10" name="Line 10"/>
          <p:cNvSpPr>
            <a:spLocks noChangeShapeType="1"/>
          </p:cNvSpPr>
          <p:nvPr/>
        </p:nvSpPr>
        <p:spPr bwMode="auto">
          <a:xfrm flipV="1">
            <a:off x="2214546" y="2285990"/>
            <a:ext cx="3071834" cy="45719"/>
          </a:xfrm>
          <a:prstGeom prst="line">
            <a:avLst/>
          </a:prstGeom>
          <a:noFill/>
          <a:ln w="57150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/>
          <a:p>
            <a:endParaRPr lang="ru-RU"/>
          </a:p>
        </p:txBody>
      </p:sp>
      <p:sp>
        <p:nvSpPr>
          <p:cNvPr id="11" name="Line 10"/>
          <p:cNvSpPr>
            <a:spLocks noChangeShapeType="1"/>
          </p:cNvSpPr>
          <p:nvPr/>
        </p:nvSpPr>
        <p:spPr bwMode="auto">
          <a:xfrm flipV="1">
            <a:off x="2143108" y="3071809"/>
            <a:ext cx="4329106" cy="45719"/>
          </a:xfrm>
          <a:prstGeom prst="line">
            <a:avLst/>
          </a:prstGeom>
          <a:noFill/>
          <a:ln w="57150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/>
          <a:p>
            <a:endParaRPr lang="ru-RU"/>
          </a:p>
        </p:txBody>
      </p:sp>
      <p:sp>
        <p:nvSpPr>
          <p:cNvPr id="12" name="Line 10"/>
          <p:cNvSpPr>
            <a:spLocks noChangeShapeType="1"/>
          </p:cNvSpPr>
          <p:nvPr/>
        </p:nvSpPr>
        <p:spPr bwMode="auto">
          <a:xfrm flipV="1">
            <a:off x="2071670" y="3929066"/>
            <a:ext cx="3900478" cy="45719"/>
          </a:xfrm>
          <a:prstGeom prst="line">
            <a:avLst/>
          </a:prstGeom>
          <a:noFill/>
          <a:ln w="57150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/>
          <a:p>
            <a:endParaRPr lang="ru-RU"/>
          </a:p>
        </p:txBody>
      </p:sp>
      <p:sp>
        <p:nvSpPr>
          <p:cNvPr id="13" name="Line 10"/>
          <p:cNvSpPr>
            <a:spLocks noChangeShapeType="1"/>
          </p:cNvSpPr>
          <p:nvPr/>
        </p:nvSpPr>
        <p:spPr bwMode="auto">
          <a:xfrm flipV="1">
            <a:off x="2143108" y="4714884"/>
            <a:ext cx="2471718" cy="45719"/>
          </a:xfrm>
          <a:prstGeom prst="line">
            <a:avLst/>
          </a:prstGeom>
          <a:noFill/>
          <a:ln w="57150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/>
          <a:p>
            <a:endParaRPr lang="ru-RU"/>
          </a:p>
        </p:txBody>
      </p:sp>
      <p:sp>
        <p:nvSpPr>
          <p:cNvPr id="14" name="Line 10"/>
          <p:cNvSpPr>
            <a:spLocks noChangeShapeType="1"/>
          </p:cNvSpPr>
          <p:nvPr/>
        </p:nvSpPr>
        <p:spPr bwMode="auto">
          <a:xfrm flipV="1">
            <a:off x="2143108" y="5500701"/>
            <a:ext cx="3400412" cy="45719"/>
          </a:xfrm>
          <a:prstGeom prst="line">
            <a:avLst/>
          </a:prstGeom>
          <a:noFill/>
          <a:ln w="57150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/>
          <a:p>
            <a:endParaRPr lang="ru-RU"/>
          </a:p>
        </p:txBody>
      </p:sp>
      <p:sp>
        <p:nvSpPr>
          <p:cNvPr id="15" name="Line 9"/>
          <p:cNvSpPr>
            <a:spLocks noChangeShapeType="1"/>
          </p:cNvSpPr>
          <p:nvPr/>
        </p:nvSpPr>
        <p:spPr bwMode="auto">
          <a:xfrm>
            <a:off x="2214546" y="2000240"/>
            <a:ext cx="0" cy="381000"/>
          </a:xfrm>
          <a:prstGeom prst="line">
            <a:avLst/>
          </a:prstGeom>
          <a:noFill/>
          <a:ln w="57150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/>
          <a:p>
            <a:endParaRPr lang="ru-RU"/>
          </a:p>
        </p:txBody>
      </p:sp>
      <p:sp>
        <p:nvSpPr>
          <p:cNvPr id="16" name="Line 9"/>
          <p:cNvSpPr>
            <a:spLocks noChangeShapeType="1"/>
          </p:cNvSpPr>
          <p:nvPr/>
        </p:nvSpPr>
        <p:spPr bwMode="auto">
          <a:xfrm>
            <a:off x="5286380" y="2000240"/>
            <a:ext cx="0" cy="381000"/>
          </a:xfrm>
          <a:prstGeom prst="line">
            <a:avLst/>
          </a:prstGeom>
          <a:noFill/>
          <a:ln w="57150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/>
          <a:p>
            <a:endParaRPr lang="ru-RU"/>
          </a:p>
        </p:txBody>
      </p:sp>
      <p:sp>
        <p:nvSpPr>
          <p:cNvPr id="17" name="Line 9"/>
          <p:cNvSpPr>
            <a:spLocks noChangeShapeType="1"/>
          </p:cNvSpPr>
          <p:nvPr/>
        </p:nvSpPr>
        <p:spPr bwMode="auto">
          <a:xfrm>
            <a:off x="2143108" y="2786058"/>
            <a:ext cx="0" cy="381000"/>
          </a:xfrm>
          <a:prstGeom prst="line">
            <a:avLst/>
          </a:prstGeom>
          <a:noFill/>
          <a:ln w="57150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/>
          <a:p>
            <a:endParaRPr lang="ru-RU"/>
          </a:p>
        </p:txBody>
      </p:sp>
      <p:sp>
        <p:nvSpPr>
          <p:cNvPr id="18" name="Line 9"/>
          <p:cNvSpPr>
            <a:spLocks noChangeShapeType="1"/>
          </p:cNvSpPr>
          <p:nvPr/>
        </p:nvSpPr>
        <p:spPr bwMode="auto">
          <a:xfrm>
            <a:off x="6429388" y="2714620"/>
            <a:ext cx="0" cy="381000"/>
          </a:xfrm>
          <a:prstGeom prst="line">
            <a:avLst/>
          </a:prstGeom>
          <a:noFill/>
          <a:ln w="57150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/>
          <a:p>
            <a:endParaRPr lang="ru-RU"/>
          </a:p>
        </p:txBody>
      </p:sp>
      <p:sp>
        <p:nvSpPr>
          <p:cNvPr id="19" name="Line 9"/>
          <p:cNvSpPr>
            <a:spLocks noChangeShapeType="1"/>
          </p:cNvSpPr>
          <p:nvPr/>
        </p:nvSpPr>
        <p:spPr bwMode="auto">
          <a:xfrm>
            <a:off x="2214546" y="3500438"/>
            <a:ext cx="0" cy="381000"/>
          </a:xfrm>
          <a:prstGeom prst="line">
            <a:avLst/>
          </a:prstGeom>
          <a:noFill/>
          <a:ln w="57150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/>
          <a:p>
            <a:endParaRPr lang="ru-RU"/>
          </a:p>
        </p:txBody>
      </p:sp>
      <p:sp>
        <p:nvSpPr>
          <p:cNvPr id="20" name="Line 9"/>
          <p:cNvSpPr>
            <a:spLocks noChangeShapeType="1"/>
          </p:cNvSpPr>
          <p:nvPr/>
        </p:nvSpPr>
        <p:spPr bwMode="auto">
          <a:xfrm>
            <a:off x="6000760" y="3500438"/>
            <a:ext cx="0" cy="381000"/>
          </a:xfrm>
          <a:prstGeom prst="line">
            <a:avLst/>
          </a:prstGeom>
          <a:noFill/>
          <a:ln w="57150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/>
          <a:p>
            <a:endParaRPr lang="ru-RU"/>
          </a:p>
        </p:txBody>
      </p:sp>
      <p:sp>
        <p:nvSpPr>
          <p:cNvPr id="21" name="Line 9"/>
          <p:cNvSpPr>
            <a:spLocks noChangeShapeType="1"/>
          </p:cNvSpPr>
          <p:nvPr/>
        </p:nvSpPr>
        <p:spPr bwMode="auto">
          <a:xfrm>
            <a:off x="2214546" y="4429132"/>
            <a:ext cx="0" cy="381000"/>
          </a:xfrm>
          <a:prstGeom prst="line">
            <a:avLst/>
          </a:prstGeom>
          <a:noFill/>
          <a:ln w="57150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/>
          <a:p>
            <a:endParaRPr lang="ru-RU"/>
          </a:p>
        </p:txBody>
      </p:sp>
      <p:sp>
        <p:nvSpPr>
          <p:cNvPr id="22" name="Line 9"/>
          <p:cNvSpPr>
            <a:spLocks noChangeShapeType="1"/>
          </p:cNvSpPr>
          <p:nvPr/>
        </p:nvSpPr>
        <p:spPr bwMode="auto">
          <a:xfrm>
            <a:off x="4500562" y="4357694"/>
            <a:ext cx="0" cy="381000"/>
          </a:xfrm>
          <a:prstGeom prst="line">
            <a:avLst/>
          </a:prstGeom>
          <a:noFill/>
          <a:ln w="57150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/>
          <a:p>
            <a:endParaRPr lang="ru-RU"/>
          </a:p>
        </p:txBody>
      </p:sp>
      <p:sp>
        <p:nvSpPr>
          <p:cNvPr id="23" name="Line 9"/>
          <p:cNvSpPr>
            <a:spLocks noChangeShapeType="1"/>
          </p:cNvSpPr>
          <p:nvPr/>
        </p:nvSpPr>
        <p:spPr bwMode="auto">
          <a:xfrm>
            <a:off x="2214546" y="5214950"/>
            <a:ext cx="0" cy="381000"/>
          </a:xfrm>
          <a:prstGeom prst="line">
            <a:avLst/>
          </a:prstGeom>
          <a:noFill/>
          <a:ln w="57150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/>
          <a:p>
            <a:endParaRPr lang="ru-RU"/>
          </a:p>
        </p:txBody>
      </p:sp>
      <p:sp>
        <p:nvSpPr>
          <p:cNvPr id="24" name="Line 9"/>
          <p:cNvSpPr>
            <a:spLocks noChangeShapeType="1"/>
          </p:cNvSpPr>
          <p:nvPr/>
        </p:nvSpPr>
        <p:spPr bwMode="auto">
          <a:xfrm>
            <a:off x="5429256" y="5143512"/>
            <a:ext cx="0" cy="381000"/>
          </a:xfrm>
          <a:prstGeom prst="line">
            <a:avLst/>
          </a:prstGeom>
          <a:noFill/>
          <a:ln w="57150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/>
          <a:p>
            <a:endParaRPr lang="ru-RU"/>
          </a:p>
        </p:txBody>
      </p:sp>
      <p:sp>
        <p:nvSpPr>
          <p:cNvPr id="25" name="Arc 5"/>
          <p:cNvSpPr>
            <a:spLocks/>
          </p:cNvSpPr>
          <p:nvPr/>
        </p:nvSpPr>
        <p:spPr bwMode="auto">
          <a:xfrm>
            <a:off x="2500298" y="3929066"/>
            <a:ext cx="1285884" cy="771523"/>
          </a:xfrm>
          <a:custGeom>
            <a:avLst/>
            <a:gdLst>
              <a:gd name="T0" fmla="*/ 0 w 39640"/>
              <a:gd name="T1" fmla="*/ 2147483647 h 21600"/>
              <a:gd name="T2" fmla="*/ 2147483647 w 39640"/>
              <a:gd name="T3" fmla="*/ 2147483647 h 21600"/>
              <a:gd name="T4" fmla="*/ 2147483647 w 39640"/>
              <a:gd name="T5" fmla="*/ 2147483647 h 21600"/>
              <a:gd name="T6" fmla="*/ 0 60000 65536"/>
              <a:gd name="T7" fmla="*/ 0 60000 65536"/>
              <a:gd name="T8" fmla="*/ 0 60000 65536"/>
              <a:gd name="T9" fmla="*/ 0 w 39640"/>
              <a:gd name="T10" fmla="*/ 0 h 21600"/>
              <a:gd name="T11" fmla="*/ 39640 w 3964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39640" h="21600" fill="none" extrusionOk="0">
                <a:moveTo>
                  <a:pt x="-1" y="12542"/>
                </a:moveTo>
                <a:cubicBezTo>
                  <a:pt x="3531" y="4896"/>
                  <a:pt x="11186" y="-1"/>
                  <a:pt x="19609" y="0"/>
                </a:cubicBezTo>
                <a:cubicBezTo>
                  <a:pt x="28417" y="0"/>
                  <a:pt x="36344" y="5349"/>
                  <a:pt x="39640" y="13517"/>
                </a:cubicBezTo>
              </a:path>
              <a:path w="39640" h="21600" stroke="0" extrusionOk="0">
                <a:moveTo>
                  <a:pt x="-1" y="12542"/>
                </a:moveTo>
                <a:cubicBezTo>
                  <a:pt x="3531" y="4896"/>
                  <a:pt x="11186" y="-1"/>
                  <a:pt x="19609" y="0"/>
                </a:cubicBezTo>
                <a:cubicBezTo>
                  <a:pt x="28417" y="0"/>
                  <a:pt x="36344" y="5349"/>
                  <a:pt x="39640" y="13517"/>
                </a:cubicBezTo>
                <a:lnTo>
                  <a:pt x="19609" y="21600"/>
                </a:lnTo>
                <a:close/>
              </a:path>
            </a:pathLst>
          </a:custGeom>
          <a:noFill/>
          <a:ln w="57150">
            <a:solidFill>
              <a:srgbClr val="F16F3B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6" name="Arc 5"/>
          <p:cNvSpPr>
            <a:spLocks/>
          </p:cNvSpPr>
          <p:nvPr/>
        </p:nvSpPr>
        <p:spPr bwMode="auto">
          <a:xfrm>
            <a:off x="3786182" y="2357430"/>
            <a:ext cx="1557334" cy="1485903"/>
          </a:xfrm>
          <a:custGeom>
            <a:avLst/>
            <a:gdLst>
              <a:gd name="T0" fmla="*/ 0 w 39640"/>
              <a:gd name="T1" fmla="*/ 2147483647 h 21600"/>
              <a:gd name="T2" fmla="*/ 2147483647 w 39640"/>
              <a:gd name="T3" fmla="*/ 2147483647 h 21600"/>
              <a:gd name="T4" fmla="*/ 2147483647 w 39640"/>
              <a:gd name="T5" fmla="*/ 2147483647 h 21600"/>
              <a:gd name="T6" fmla="*/ 0 60000 65536"/>
              <a:gd name="T7" fmla="*/ 0 60000 65536"/>
              <a:gd name="T8" fmla="*/ 0 60000 65536"/>
              <a:gd name="T9" fmla="*/ 0 w 39640"/>
              <a:gd name="T10" fmla="*/ 0 h 21600"/>
              <a:gd name="T11" fmla="*/ 39640 w 3964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39640" h="21600" fill="none" extrusionOk="0">
                <a:moveTo>
                  <a:pt x="-1" y="12542"/>
                </a:moveTo>
                <a:cubicBezTo>
                  <a:pt x="3531" y="4896"/>
                  <a:pt x="11186" y="-1"/>
                  <a:pt x="19609" y="0"/>
                </a:cubicBezTo>
                <a:cubicBezTo>
                  <a:pt x="28417" y="0"/>
                  <a:pt x="36344" y="5349"/>
                  <a:pt x="39640" y="13517"/>
                </a:cubicBezTo>
              </a:path>
              <a:path w="39640" h="21600" stroke="0" extrusionOk="0">
                <a:moveTo>
                  <a:pt x="-1" y="12542"/>
                </a:moveTo>
                <a:cubicBezTo>
                  <a:pt x="3531" y="4896"/>
                  <a:pt x="11186" y="-1"/>
                  <a:pt x="19609" y="0"/>
                </a:cubicBezTo>
                <a:cubicBezTo>
                  <a:pt x="28417" y="0"/>
                  <a:pt x="36344" y="5349"/>
                  <a:pt x="39640" y="13517"/>
                </a:cubicBezTo>
                <a:lnTo>
                  <a:pt x="19609" y="21600"/>
                </a:lnTo>
                <a:close/>
              </a:path>
            </a:pathLst>
          </a:custGeom>
          <a:noFill/>
          <a:ln w="57150">
            <a:solidFill>
              <a:srgbClr val="F16F3B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7" name="Arc 5"/>
          <p:cNvSpPr>
            <a:spLocks/>
          </p:cNvSpPr>
          <p:nvPr/>
        </p:nvSpPr>
        <p:spPr bwMode="auto">
          <a:xfrm>
            <a:off x="3581392" y="3143248"/>
            <a:ext cx="1133484" cy="1557341"/>
          </a:xfrm>
          <a:custGeom>
            <a:avLst/>
            <a:gdLst>
              <a:gd name="T0" fmla="*/ 0 w 39640"/>
              <a:gd name="T1" fmla="*/ 2147483647 h 21600"/>
              <a:gd name="T2" fmla="*/ 2147483647 w 39640"/>
              <a:gd name="T3" fmla="*/ 2147483647 h 21600"/>
              <a:gd name="T4" fmla="*/ 2147483647 w 39640"/>
              <a:gd name="T5" fmla="*/ 2147483647 h 21600"/>
              <a:gd name="T6" fmla="*/ 0 60000 65536"/>
              <a:gd name="T7" fmla="*/ 0 60000 65536"/>
              <a:gd name="T8" fmla="*/ 0 60000 65536"/>
              <a:gd name="T9" fmla="*/ 0 w 39640"/>
              <a:gd name="T10" fmla="*/ 0 h 21600"/>
              <a:gd name="T11" fmla="*/ 39640 w 3964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39640" h="21600" fill="none" extrusionOk="0">
                <a:moveTo>
                  <a:pt x="-1" y="12542"/>
                </a:moveTo>
                <a:cubicBezTo>
                  <a:pt x="3531" y="4896"/>
                  <a:pt x="11186" y="-1"/>
                  <a:pt x="19609" y="0"/>
                </a:cubicBezTo>
                <a:cubicBezTo>
                  <a:pt x="28417" y="0"/>
                  <a:pt x="36344" y="5349"/>
                  <a:pt x="39640" y="13517"/>
                </a:cubicBezTo>
              </a:path>
              <a:path w="39640" h="21600" stroke="0" extrusionOk="0">
                <a:moveTo>
                  <a:pt x="-1" y="12542"/>
                </a:moveTo>
                <a:cubicBezTo>
                  <a:pt x="3531" y="4896"/>
                  <a:pt x="11186" y="-1"/>
                  <a:pt x="19609" y="0"/>
                </a:cubicBezTo>
                <a:cubicBezTo>
                  <a:pt x="28417" y="0"/>
                  <a:pt x="36344" y="5349"/>
                  <a:pt x="39640" y="13517"/>
                </a:cubicBezTo>
                <a:lnTo>
                  <a:pt x="19609" y="21600"/>
                </a:lnTo>
                <a:close/>
              </a:path>
            </a:pathLst>
          </a:custGeom>
          <a:noFill/>
          <a:ln w="57150">
            <a:solidFill>
              <a:srgbClr val="F16F3B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8" name="Arc 5"/>
          <p:cNvSpPr>
            <a:spLocks/>
          </p:cNvSpPr>
          <p:nvPr/>
        </p:nvSpPr>
        <p:spPr bwMode="auto">
          <a:xfrm rot="321022">
            <a:off x="2374836" y="4726786"/>
            <a:ext cx="1801891" cy="545764"/>
          </a:xfrm>
          <a:custGeom>
            <a:avLst/>
            <a:gdLst>
              <a:gd name="T0" fmla="*/ 0 w 39640"/>
              <a:gd name="T1" fmla="*/ 2147483647 h 21600"/>
              <a:gd name="T2" fmla="*/ 2147483647 w 39640"/>
              <a:gd name="T3" fmla="*/ 2147483647 h 21600"/>
              <a:gd name="T4" fmla="*/ 2147483647 w 39640"/>
              <a:gd name="T5" fmla="*/ 2147483647 h 21600"/>
              <a:gd name="T6" fmla="*/ 0 60000 65536"/>
              <a:gd name="T7" fmla="*/ 0 60000 65536"/>
              <a:gd name="T8" fmla="*/ 0 60000 65536"/>
              <a:gd name="T9" fmla="*/ 0 w 39640"/>
              <a:gd name="T10" fmla="*/ 0 h 21600"/>
              <a:gd name="T11" fmla="*/ 39640 w 3964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39640" h="21600" fill="none" extrusionOk="0">
                <a:moveTo>
                  <a:pt x="-1" y="12542"/>
                </a:moveTo>
                <a:cubicBezTo>
                  <a:pt x="3531" y="4896"/>
                  <a:pt x="11186" y="-1"/>
                  <a:pt x="19609" y="0"/>
                </a:cubicBezTo>
                <a:cubicBezTo>
                  <a:pt x="28417" y="0"/>
                  <a:pt x="36344" y="5349"/>
                  <a:pt x="39640" y="13517"/>
                </a:cubicBezTo>
              </a:path>
              <a:path w="39640" h="21600" stroke="0" extrusionOk="0">
                <a:moveTo>
                  <a:pt x="-1" y="12542"/>
                </a:moveTo>
                <a:cubicBezTo>
                  <a:pt x="3531" y="4896"/>
                  <a:pt x="11186" y="-1"/>
                  <a:pt x="19609" y="0"/>
                </a:cubicBezTo>
                <a:cubicBezTo>
                  <a:pt x="28417" y="0"/>
                  <a:pt x="36344" y="5349"/>
                  <a:pt x="39640" y="13517"/>
                </a:cubicBezTo>
                <a:lnTo>
                  <a:pt x="19609" y="21600"/>
                </a:lnTo>
                <a:close/>
              </a:path>
            </a:pathLst>
          </a:custGeom>
          <a:noFill/>
          <a:ln w="57150">
            <a:solidFill>
              <a:srgbClr val="F16F3B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9" name="Arc 5"/>
          <p:cNvSpPr>
            <a:spLocks/>
          </p:cNvSpPr>
          <p:nvPr/>
        </p:nvSpPr>
        <p:spPr bwMode="auto">
          <a:xfrm>
            <a:off x="3714744" y="1643050"/>
            <a:ext cx="1071570" cy="1557341"/>
          </a:xfrm>
          <a:custGeom>
            <a:avLst/>
            <a:gdLst>
              <a:gd name="T0" fmla="*/ 0 w 39640"/>
              <a:gd name="T1" fmla="*/ 2147483647 h 21600"/>
              <a:gd name="T2" fmla="*/ 2147483647 w 39640"/>
              <a:gd name="T3" fmla="*/ 2147483647 h 21600"/>
              <a:gd name="T4" fmla="*/ 2147483647 w 39640"/>
              <a:gd name="T5" fmla="*/ 2147483647 h 21600"/>
              <a:gd name="T6" fmla="*/ 0 60000 65536"/>
              <a:gd name="T7" fmla="*/ 0 60000 65536"/>
              <a:gd name="T8" fmla="*/ 0 60000 65536"/>
              <a:gd name="T9" fmla="*/ 0 w 39640"/>
              <a:gd name="T10" fmla="*/ 0 h 21600"/>
              <a:gd name="T11" fmla="*/ 39640 w 3964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39640" h="21600" fill="none" extrusionOk="0">
                <a:moveTo>
                  <a:pt x="-1" y="12542"/>
                </a:moveTo>
                <a:cubicBezTo>
                  <a:pt x="3531" y="4896"/>
                  <a:pt x="11186" y="-1"/>
                  <a:pt x="19609" y="0"/>
                </a:cubicBezTo>
                <a:cubicBezTo>
                  <a:pt x="28417" y="0"/>
                  <a:pt x="36344" y="5349"/>
                  <a:pt x="39640" y="13517"/>
                </a:cubicBezTo>
              </a:path>
              <a:path w="39640" h="21600" stroke="0" extrusionOk="0">
                <a:moveTo>
                  <a:pt x="-1" y="12542"/>
                </a:moveTo>
                <a:cubicBezTo>
                  <a:pt x="3531" y="4896"/>
                  <a:pt x="11186" y="-1"/>
                  <a:pt x="19609" y="0"/>
                </a:cubicBezTo>
                <a:cubicBezTo>
                  <a:pt x="28417" y="0"/>
                  <a:pt x="36344" y="5349"/>
                  <a:pt x="39640" y="13517"/>
                </a:cubicBezTo>
                <a:lnTo>
                  <a:pt x="19609" y="21600"/>
                </a:lnTo>
                <a:close/>
              </a:path>
            </a:pathLst>
          </a:custGeom>
          <a:noFill/>
          <a:ln w="57150">
            <a:solidFill>
              <a:srgbClr val="F16F3B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0" name="Line 6"/>
          <p:cNvSpPr>
            <a:spLocks noChangeShapeType="1"/>
          </p:cNvSpPr>
          <p:nvPr/>
        </p:nvSpPr>
        <p:spPr bwMode="auto">
          <a:xfrm flipV="1">
            <a:off x="4714876" y="1643050"/>
            <a:ext cx="428628" cy="466724"/>
          </a:xfrm>
          <a:prstGeom prst="line">
            <a:avLst/>
          </a:prstGeom>
          <a:noFill/>
          <a:ln w="57150">
            <a:solidFill>
              <a:srgbClr val="C62EA5"/>
            </a:solidFill>
            <a:miter lim="800000"/>
            <a:headEnd/>
            <a:tailEnd/>
          </a:ln>
        </p:spPr>
        <p:txBody>
          <a:bodyPr wrap="none"/>
          <a:lstStyle/>
          <a:p>
            <a:endParaRPr lang="ru-RU"/>
          </a:p>
        </p:txBody>
      </p:sp>
      <p:sp>
        <p:nvSpPr>
          <p:cNvPr id="31" name="Line 6"/>
          <p:cNvSpPr>
            <a:spLocks noChangeShapeType="1"/>
          </p:cNvSpPr>
          <p:nvPr/>
        </p:nvSpPr>
        <p:spPr bwMode="auto">
          <a:xfrm flipV="1">
            <a:off x="5572132" y="2428868"/>
            <a:ext cx="542924" cy="500066"/>
          </a:xfrm>
          <a:prstGeom prst="line">
            <a:avLst/>
          </a:prstGeom>
          <a:noFill/>
          <a:ln w="57150">
            <a:solidFill>
              <a:srgbClr val="C62EA5"/>
            </a:solidFill>
            <a:miter lim="800000"/>
            <a:headEnd/>
            <a:tailEnd/>
          </a:ln>
        </p:spPr>
        <p:txBody>
          <a:bodyPr wrap="none"/>
          <a:lstStyle/>
          <a:p>
            <a:endParaRPr lang="ru-RU"/>
          </a:p>
        </p:txBody>
      </p:sp>
      <p:sp>
        <p:nvSpPr>
          <p:cNvPr id="32" name="Line 6"/>
          <p:cNvSpPr>
            <a:spLocks noChangeShapeType="1"/>
          </p:cNvSpPr>
          <p:nvPr/>
        </p:nvSpPr>
        <p:spPr bwMode="auto">
          <a:xfrm flipV="1">
            <a:off x="4786314" y="3214686"/>
            <a:ext cx="471486" cy="428628"/>
          </a:xfrm>
          <a:prstGeom prst="line">
            <a:avLst/>
          </a:prstGeom>
          <a:noFill/>
          <a:ln w="57150">
            <a:solidFill>
              <a:srgbClr val="C62EA5"/>
            </a:solidFill>
            <a:miter lim="800000"/>
            <a:headEnd/>
            <a:tailEnd/>
          </a:ln>
        </p:spPr>
        <p:txBody>
          <a:bodyPr wrap="none"/>
          <a:lstStyle/>
          <a:p>
            <a:endParaRPr lang="ru-RU"/>
          </a:p>
        </p:txBody>
      </p:sp>
      <p:sp>
        <p:nvSpPr>
          <p:cNvPr id="33" name="Line 6"/>
          <p:cNvSpPr>
            <a:spLocks noChangeShapeType="1"/>
          </p:cNvSpPr>
          <p:nvPr/>
        </p:nvSpPr>
        <p:spPr bwMode="auto">
          <a:xfrm flipV="1">
            <a:off x="5500694" y="3286124"/>
            <a:ext cx="357190" cy="357190"/>
          </a:xfrm>
          <a:prstGeom prst="line">
            <a:avLst/>
          </a:prstGeom>
          <a:noFill/>
          <a:ln w="57150">
            <a:solidFill>
              <a:srgbClr val="C62EA5"/>
            </a:solidFill>
            <a:miter lim="800000"/>
            <a:headEnd/>
            <a:tailEnd/>
          </a:ln>
        </p:spPr>
        <p:txBody>
          <a:bodyPr wrap="none"/>
          <a:lstStyle/>
          <a:p>
            <a:endParaRPr lang="ru-RU"/>
          </a:p>
        </p:txBody>
      </p:sp>
      <p:sp>
        <p:nvSpPr>
          <p:cNvPr id="34" name="Line 6"/>
          <p:cNvSpPr>
            <a:spLocks noChangeShapeType="1"/>
          </p:cNvSpPr>
          <p:nvPr/>
        </p:nvSpPr>
        <p:spPr bwMode="auto">
          <a:xfrm flipV="1">
            <a:off x="4000496" y="4000504"/>
            <a:ext cx="471486" cy="500066"/>
          </a:xfrm>
          <a:prstGeom prst="line">
            <a:avLst/>
          </a:prstGeom>
          <a:noFill/>
          <a:ln w="57150">
            <a:solidFill>
              <a:srgbClr val="C62EA5"/>
            </a:solidFill>
            <a:miter lim="800000"/>
            <a:headEnd/>
            <a:tailEnd/>
          </a:ln>
        </p:spPr>
        <p:txBody>
          <a:bodyPr wrap="none"/>
          <a:lstStyle/>
          <a:p>
            <a:endParaRPr lang="ru-RU"/>
          </a:p>
        </p:txBody>
      </p:sp>
      <p:sp>
        <p:nvSpPr>
          <p:cNvPr id="35" name="Line 6"/>
          <p:cNvSpPr>
            <a:spLocks noChangeShapeType="1"/>
          </p:cNvSpPr>
          <p:nvPr/>
        </p:nvSpPr>
        <p:spPr bwMode="auto">
          <a:xfrm flipV="1">
            <a:off x="4286248" y="4786322"/>
            <a:ext cx="685800" cy="609600"/>
          </a:xfrm>
          <a:prstGeom prst="line">
            <a:avLst/>
          </a:prstGeom>
          <a:noFill/>
          <a:ln w="57150">
            <a:solidFill>
              <a:srgbClr val="C62EA5"/>
            </a:solidFill>
            <a:miter lim="800000"/>
            <a:headEnd/>
            <a:tailEnd/>
          </a:ln>
        </p:spPr>
        <p:txBody>
          <a:bodyPr wrap="none"/>
          <a:lstStyle/>
          <a:p>
            <a:endParaRPr lang="ru-RU"/>
          </a:p>
        </p:txBody>
      </p:sp>
      <p:sp>
        <p:nvSpPr>
          <p:cNvPr id="36" name="Line 7"/>
          <p:cNvSpPr>
            <a:spLocks noChangeShapeType="1"/>
          </p:cNvSpPr>
          <p:nvPr/>
        </p:nvSpPr>
        <p:spPr bwMode="auto">
          <a:xfrm>
            <a:off x="5000628" y="1643050"/>
            <a:ext cx="357190" cy="500066"/>
          </a:xfrm>
          <a:prstGeom prst="line">
            <a:avLst/>
          </a:prstGeom>
          <a:noFill/>
          <a:ln w="57150">
            <a:solidFill>
              <a:srgbClr val="C62EA5"/>
            </a:solidFill>
            <a:miter lim="800000"/>
            <a:headEnd/>
            <a:tailEnd/>
          </a:ln>
        </p:spPr>
        <p:txBody>
          <a:bodyPr wrap="none"/>
          <a:lstStyle/>
          <a:p>
            <a:endParaRPr lang="ru-RU"/>
          </a:p>
        </p:txBody>
      </p:sp>
      <p:sp>
        <p:nvSpPr>
          <p:cNvPr id="37" name="Line 7"/>
          <p:cNvSpPr>
            <a:spLocks noChangeShapeType="1"/>
          </p:cNvSpPr>
          <p:nvPr/>
        </p:nvSpPr>
        <p:spPr bwMode="auto">
          <a:xfrm>
            <a:off x="6072198" y="2428868"/>
            <a:ext cx="357190" cy="428628"/>
          </a:xfrm>
          <a:prstGeom prst="line">
            <a:avLst/>
          </a:prstGeom>
          <a:noFill/>
          <a:ln w="57150">
            <a:solidFill>
              <a:srgbClr val="C62EA5"/>
            </a:solidFill>
            <a:miter lim="800000"/>
            <a:headEnd/>
            <a:tailEnd/>
          </a:ln>
        </p:spPr>
        <p:txBody>
          <a:bodyPr wrap="none"/>
          <a:lstStyle/>
          <a:p>
            <a:endParaRPr lang="ru-RU"/>
          </a:p>
        </p:txBody>
      </p:sp>
      <p:sp>
        <p:nvSpPr>
          <p:cNvPr id="38" name="Line 7"/>
          <p:cNvSpPr>
            <a:spLocks noChangeShapeType="1"/>
          </p:cNvSpPr>
          <p:nvPr/>
        </p:nvSpPr>
        <p:spPr bwMode="auto">
          <a:xfrm>
            <a:off x="5143504" y="3214686"/>
            <a:ext cx="285752" cy="357190"/>
          </a:xfrm>
          <a:prstGeom prst="line">
            <a:avLst/>
          </a:prstGeom>
          <a:noFill/>
          <a:ln w="57150">
            <a:solidFill>
              <a:srgbClr val="C62EA5"/>
            </a:solidFill>
            <a:miter lim="800000"/>
            <a:headEnd/>
            <a:tailEnd/>
          </a:ln>
        </p:spPr>
        <p:txBody>
          <a:bodyPr wrap="none"/>
          <a:lstStyle/>
          <a:p>
            <a:endParaRPr lang="ru-RU"/>
          </a:p>
        </p:txBody>
      </p:sp>
      <p:sp>
        <p:nvSpPr>
          <p:cNvPr id="39" name="Line 7"/>
          <p:cNvSpPr>
            <a:spLocks noChangeShapeType="1"/>
          </p:cNvSpPr>
          <p:nvPr/>
        </p:nvSpPr>
        <p:spPr bwMode="auto">
          <a:xfrm>
            <a:off x="5786446" y="3286124"/>
            <a:ext cx="285752" cy="357190"/>
          </a:xfrm>
          <a:prstGeom prst="line">
            <a:avLst/>
          </a:prstGeom>
          <a:noFill/>
          <a:ln w="57150">
            <a:solidFill>
              <a:srgbClr val="C62EA5"/>
            </a:solidFill>
            <a:miter lim="800000"/>
            <a:headEnd/>
            <a:tailEnd/>
          </a:ln>
        </p:spPr>
        <p:txBody>
          <a:bodyPr wrap="none"/>
          <a:lstStyle/>
          <a:p>
            <a:endParaRPr lang="ru-RU"/>
          </a:p>
        </p:txBody>
      </p:sp>
      <p:sp>
        <p:nvSpPr>
          <p:cNvPr id="40" name="Line 7"/>
          <p:cNvSpPr>
            <a:spLocks noChangeShapeType="1"/>
          </p:cNvSpPr>
          <p:nvPr/>
        </p:nvSpPr>
        <p:spPr bwMode="auto">
          <a:xfrm>
            <a:off x="4429124" y="4071942"/>
            <a:ext cx="285752" cy="357190"/>
          </a:xfrm>
          <a:prstGeom prst="line">
            <a:avLst/>
          </a:prstGeom>
          <a:noFill/>
          <a:ln w="57150">
            <a:solidFill>
              <a:srgbClr val="C62EA5"/>
            </a:solidFill>
            <a:miter lim="800000"/>
            <a:headEnd/>
            <a:tailEnd/>
          </a:ln>
        </p:spPr>
        <p:txBody>
          <a:bodyPr wrap="none"/>
          <a:lstStyle/>
          <a:p>
            <a:endParaRPr lang="ru-RU"/>
          </a:p>
        </p:txBody>
      </p:sp>
      <p:sp>
        <p:nvSpPr>
          <p:cNvPr id="41" name="Line 7"/>
          <p:cNvSpPr>
            <a:spLocks noChangeShapeType="1"/>
          </p:cNvSpPr>
          <p:nvPr/>
        </p:nvSpPr>
        <p:spPr bwMode="auto">
          <a:xfrm>
            <a:off x="4929190" y="4857760"/>
            <a:ext cx="609600" cy="609600"/>
          </a:xfrm>
          <a:prstGeom prst="line">
            <a:avLst/>
          </a:prstGeom>
          <a:noFill/>
          <a:ln w="57150">
            <a:solidFill>
              <a:srgbClr val="C62EA5"/>
            </a:solidFill>
            <a:miter lim="800000"/>
            <a:headEnd/>
            <a:tailEnd/>
          </a:ln>
        </p:spPr>
        <p:txBody>
          <a:bodyPr wrap="none"/>
          <a:lstStyle/>
          <a:p>
            <a:endParaRPr lang="ru-RU"/>
          </a:p>
        </p:txBody>
      </p:sp>
      <p:sp>
        <p:nvSpPr>
          <p:cNvPr id="42" name="Rectangle 8"/>
          <p:cNvSpPr>
            <a:spLocks noChangeArrowheads="1"/>
          </p:cNvSpPr>
          <p:nvPr/>
        </p:nvSpPr>
        <p:spPr bwMode="auto">
          <a:xfrm>
            <a:off x="5500694" y="1785926"/>
            <a:ext cx="1447800" cy="685800"/>
          </a:xfrm>
          <a:prstGeom prst="rect">
            <a:avLst/>
          </a:prstGeom>
          <a:solidFill>
            <a:srgbClr val="CCCCFF"/>
          </a:solidFill>
          <a:ln w="571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r>
              <a:rPr lang="ru-RU" sz="4800" b="1" dirty="0" smtClean="0">
                <a:latin typeface="Times New Roman" pitchFamily="18" charset="0"/>
              </a:rPr>
              <a:t>а</a:t>
            </a:r>
            <a:endParaRPr lang="ru-RU" sz="4800" b="1" dirty="0">
              <a:latin typeface="Times New Roman" pitchFamily="18" charset="0"/>
            </a:endParaRPr>
          </a:p>
        </p:txBody>
      </p:sp>
      <p:sp>
        <p:nvSpPr>
          <p:cNvPr id="43" name="Rectangle 8"/>
          <p:cNvSpPr>
            <a:spLocks noChangeArrowheads="1"/>
          </p:cNvSpPr>
          <p:nvPr/>
        </p:nvSpPr>
        <p:spPr bwMode="auto">
          <a:xfrm>
            <a:off x="6572264" y="2571744"/>
            <a:ext cx="1447800" cy="685800"/>
          </a:xfrm>
          <a:prstGeom prst="rect">
            <a:avLst/>
          </a:prstGeom>
          <a:solidFill>
            <a:srgbClr val="CCCCFF"/>
          </a:solidFill>
          <a:ln w="571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r>
              <a:rPr lang="ru-RU" sz="4800" b="1" dirty="0" err="1" smtClean="0">
                <a:latin typeface="Times New Roman" pitchFamily="18" charset="0"/>
              </a:rPr>
              <a:t>ый</a:t>
            </a:r>
            <a:endParaRPr lang="ru-RU" sz="4800" b="1" dirty="0">
              <a:latin typeface="Times New Roman" pitchFamily="18" charset="0"/>
            </a:endParaRPr>
          </a:p>
        </p:txBody>
      </p:sp>
      <p:sp>
        <p:nvSpPr>
          <p:cNvPr id="44" name="Rectangle 8"/>
          <p:cNvSpPr>
            <a:spLocks noChangeArrowheads="1"/>
          </p:cNvSpPr>
          <p:nvPr/>
        </p:nvSpPr>
        <p:spPr bwMode="auto">
          <a:xfrm>
            <a:off x="5715008" y="5000636"/>
            <a:ext cx="1447800" cy="685800"/>
          </a:xfrm>
          <a:prstGeom prst="rect">
            <a:avLst/>
          </a:prstGeom>
          <a:solidFill>
            <a:srgbClr val="CCCCFF"/>
          </a:solidFill>
          <a:ln w="571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r>
              <a:rPr lang="ru-RU" sz="4800" b="1" dirty="0" smtClean="0">
                <a:latin typeface="Times New Roman" pitchFamily="18" charset="0"/>
              </a:rPr>
              <a:t>а</a:t>
            </a:r>
            <a:endParaRPr lang="ru-RU" sz="4800" b="1" dirty="0">
              <a:latin typeface="Times New Roman" pitchFamily="18" charset="0"/>
            </a:endParaRPr>
          </a:p>
        </p:txBody>
      </p:sp>
      <p:sp>
        <p:nvSpPr>
          <p:cNvPr id="45" name="Rectangle 8"/>
          <p:cNvSpPr>
            <a:spLocks noChangeArrowheads="1"/>
          </p:cNvSpPr>
          <p:nvPr/>
        </p:nvSpPr>
        <p:spPr bwMode="auto">
          <a:xfrm>
            <a:off x="4714876" y="4286256"/>
            <a:ext cx="1447800" cy="685800"/>
          </a:xfrm>
          <a:prstGeom prst="rect">
            <a:avLst/>
          </a:prstGeom>
          <a:solidFill>
            <a:srgbClr val="CCCCFF"/>
          </a:solidFill>
          <a:ln w="571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r>
              <a:rPr lang="ru-RU" sz="4800" b="1" dirty="0" smtClean="0">
                <a:latin typeface="Times New Roman" pitchFamily="18" charset="0"/>
              </a:rPr>
              <a:t>а</a:t>
            </a:r>
            <a:endParaRPr lang="ru-RU" sz="4800" b="1" dirty="0">
              <a:latin typeface="Times New Roman" pitchFamily="18" charset="0"/>
            </a:endParaRPr>
          </a:p>
        </p:txBody>
      </p:sp>
      <p:sp>
        <p:nvSpPr>
          <p:cNvPr id="46" name="Rectangle 8"/>
          <p:cNvSpPr>
            <a:spLocks noChangeArrowheads="1"/>
          </p:cNvSpPr>
          <p:nvPr/>
        </p:nvSpPr>
        <p:spPr bwMode="auto">
          <a:xfrm>
            <a:off x="6143636" y="3429000"/>
            <a:ext cx="1447800" cy="685800"/>
          </a:xfrm>
          <a:prstGeom prst="rect">
            <a:avLst/>
          </a:prstGeom>
          <a:solidFill>
            <a:srgbClr val="CCCCFF"/>
          </a:solidFill>
          <a:ln w="571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r>
              <a:rPr lang="ru-RU" sz="4800" b="1" dirty="0" smtClean="0">
                <a:latin typeface="Times New Roman" pitchFamily="18" charset="0"/>
              </a:rPr>
              <a:t>а</a:t>
            </a:r>
            <a:endParaRPr lang="ru-RU" sz="4800" b="1" dirty="0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РТ у.52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7700" y="1978025"/>
            <a:ext cx="7886700" cy="4351338"/>
          </a:xfrm>
        </p:spPr>
        <p:txBody>
          <a:bodyPr>
            <a:normAutofit fontScale="92500" lnSpcReduction="10000"/>
          </a:bodyPr>
          <a:lstStyle/>
          <a:p>
            <a:r>
              <a:rPr lang="ru-RU" sz="4000" dirty="0" smtClean="0"/>
              <a:t>посидеть -сидеть</a:t>
            </a:r>
          </a:p>
          <a:p>
            <a:r>
              <a:rPr lang="ru-RU" sz="4000" dirty="0" smtClean="0"/>
              <a:t>посмотреть – смотреть</a:t>
            </a:r>
          </a:p>
          <a:p>
            <a:r>
              <a:rPr lang="ru-RU" sz="4000" dirty="0" smtClean="0"/>
              <a:t>порисовать- рисовать</a:t>
            </a:r>
          </a:p>
          <a:p>
            <a:r>
              <a:rPr lang="ru-RU" sz="4000" dirty="0" smtClean="0"/>
              <a:t>п</a:t>
            </a:r>
            <a:r>
              <a:rPr lang="ru-RU" sz="4000" dirty="0" smtClean="0"/>
              <a:t>оиграть- играть</a:t>
            </a:r>
            <a:endParaRPr lang="ru-RU" sz="4000" dirty="0" smtClean="0"/>
          </a:p>
          <a:p>
            <a:r>
              <a:rPr lang="ru-RU" sz="4000" smtClean="0"/>
              <a:t>полепить- </a:t>
            </a:r>
            <a:r>
              <a:rPr lang="ru-RU" sz="4000" smtClean="0"/>
              <a:t>лепи</a:t>
            </a:r>
            <a:r>
              <a:rPr lang="ru-RU" sz="4000" smtClean="0"/>
              <a:t>ть</a:t>
            </a:r>
            <a:endParaRPr lang="ru-RU" sz="4000" dirty="0" smtClean="0"/>
          </a:p>
          <a:p>
            <a:r>
              <a:rPr lang="ru-RU" sz="4000" dirty="0" smtClean="0"/>
              <a:t>Кучу – </a:t>
            </a:r>
            <a:r>
              <a:rPr lang="ru-RU" sz="4000" dirty="0" err="1" smtClean="0"/>
              <a:t>чу-щу</a:t>
            </a:r>
            <a:endParaRPr lang="ru-RU" sz="4000" dirty="0" smtClean="0"/>
          </a:p>
          <a:p>
            <a:r>
              <a:rPr lang="ru-RU" sz="4000" dirty="0" smtClean="0"/>
              <a:t>Переделать  дел</a:t>
            </a:r>
          </a:p>
          <a:p>
            <a:endParaRPr lang="ru-RU" sz="4400" dirty="0"/>
          </a:p>
        </p:txBody>
      </p:sp>
      <p:sp>
        <p:nvSpPr>
          <p:cNvPr id="4" name="Line 3"/>
          <p:cNvSpPr>
            <a:spLocks noChangeShapeType="1"/>
          </p:cNvSpPr>
          <p:nvPr/>
        </p:nvSpPr>
        <p:spPr bwMode="auto">
          <a:xfrm>
            <a:off x="928662" y="2000240"/>
            <a:ext cx="571504" cy="71438"/>
          </a:xfrm>
          <a:prstGeom prst="line">
            <a:avLst/>
          </a:prstGeom>
          <a:noFill/>
          <a:ln w="57150">
            <a:solidFill>
              <a:srgbClr val="19DB19"/>
            </a:solidFill>
            <a:miter lim="800000"/>
            <a:headEnd/>
            <a:tailEnd/>
          </a:ln>
        </p:spPr>
        <p:txBody>
          <a:bodyPr wrap="none"/>
          <a:lstStyle/>
          <a:p>
            <a:endParaRPr lang="ru-RU"/>
          </a:p>
        </p:txBody>
      </p:sp>
      <p:sp>
        <p:nvSpPr>
          <p:cNvPr id="5" name="Line 3"/>
          <p:cNvSpPr>
            <a:spLocks noChangeShapeType="1"/>
          </p:cNvSpPr>
          <p:nvPr/>
        </p:nvSpPr>
        <p:spPr bwMode="auto">
          <a:xfrm>
            <a:off x="928662" y="2643182"/>
            <a:ext cx="728658" cy="71438"/>
          </a:xfrm>
          <a:prstGeom prst="line">
            <a:avLst/>
          </a:prstGeom>
          <a:noFill/>
          <a:ln w="57150">
            <a:solidFill>
              <a:srgbClr val="19DB19"/>
            </a:solidFill>
            <a:miter lim="800000"/>
            <a:headEnd/>
            <a:tailEnd/>
          </a:ln>
        </p:spPr>
        <p:txBody>
          <a:bodyPr wrap="none"/>
          <a:lstStyle/>
          <a:p>
            <a:endParaRPr lang="ru-RU"/>
          </a:p>
        </p:txBody>
      </p:sp>
      <p:sp>
        <p:nvSpPr>
          <p:cNvPr id="6" name="Line 3"/>
          <p:cNvSpPr>
            <a:spLocks noChangeShapeType="1"/>
          </p:cNvSpPr>
          <p:nvPr/>
        </p:nvSpPr>
        <p:spPr bwMode="auto">
          <a:xfrm>
            <a:off x="928662" y="3286124"/>
            <a:ext cx="785818" cy="71436"/>
          </a:xfrm>
          <a:prstGeom prst="line">
            <a:avLst/>
          </a:prstGeom>
          <a:noFill/>
          <a:ln w="57150">
            <a:solidFill>
              <a:srgbClr val="19DB19"/>
            </a:solidFill>
            <a:miter lim="800000"/>
            <a:headEnd/>
            <a:tailEnd/>
          </a:ln>
        </p:spPr>
        <p:txBody>
          <a:bodyPr wrap="none"/>
          <a:lstStyle/>
          <a:p>
            <a:endParaRPr lang="ru-RU"/>
          </a:p>
        </p:txBody>
      </p:sp>
      <p:sp>
        <p:nvSpPr>
          <p:cNvPr id="7" name="Line 3"/>
          <p:cNvSpPr>
            <a:spLocks noChangeShapeType="1"/>
          </p:cNvSpPr>
          <p:nvPr/>
        </p:nvSpPr>
        <p:spPr bwMode="auto">
          <a:xfrm>
            <a:off x="928662" y="3857628"/>
            <a:ext cx="571504" cy="45719"/>
          </a:xfrm>
          <a:prstGeom prst="line">
            <a:avLst/>
          </a:prstGeom>
          <a:noFill/>
          <a:ln w="57150">
            <a:solidFill>
              <a:srgbClr val="19DB19"/>
            </a:solidFill>
            <a:miter lim="800000"/>
            <a:headEnd/>
            <a:tailEnd/>
          </a:ln>
        </p:spPr>
        <p:txBody>
          <a:bodyPr wrap="none"/>
          <a:lstStyle/>
          <a:p>
            <a:endParaRPr lang="ru-RU"/>
          </a:p>
        </p:txBody>
      </p:sp>
      <p:sp>
        <p:nvSpPr>
          <p:cNvPr id="8" name="Line 3"/>
          <p:cNvSpPr>
            <a:spLocks noChangeShapeType="1"/>
          </p:cNvSpPr>
          <p:nvPr/>
        </p:nvSpPr>
        <p:spPr bwMode="auto">
          <a:xfrm>
            <a:off x="342880" y="4500570"/>
            <a:ext cx="1371600" cy="0"/>
          </a:xfrm>
          <a:prstGeom prst="line">
            <a:avLst/>
          </a:prstGeom>
          <a:noFill/>
          <a:ln w="57150">
            <a:solidFill>
              <a:srgbClr val="19DB19"/>
            </a:solidFill>
            <a:miter lim="800000"/>
            <a:headEnd/>
            <a:tailEnd/>
          </a:ln>
        </p:spPr>
        <p:txBody>
          <a:bodyPr wrap="none"/>
          <a:lstStyle/>
          <a:p>
            <a:endParaRPr lang="ru-RU"/>
          </a:p>
        </p:txBody>
      </p:sp>
      <p:sp>
        <p:nvSpPr>
          <p:cNvPr id="9" name="Arc 5"/>
          <p:cNvSpPr>
            <a:spLocks/>
          </p:cNvSpPr>
          <p:nvPr/>
        </p:nvSpPr>
        <p:spPr bwMode="auto">
          <a:xfrm>
            <a:off x="2143108" y="5643578"/>
            <a:ext cx="761992" cy="690561"/>
          </a:xfrm>
          <a:custGeom>
            <a:avLst/>
            <a:gdLst>
              <a:gd name="T0" fmla="*/ 0 w 39640"/>
              <a:gd name="T1" fmla="*/ 2147483647 h 21600"/>
              <a:gd name="T2" fmla="*/ 2147483647 w 39640"/>
              <a:gd name="T3" fmla="*/ 2147483647 h 21600"/>
              <a:gd name="T4" fmla="*/ 2147483647 w 39640"/>
              <a:gd name="T5" fmla="*/ 2147483647 h 21600"/>
              <a:gd name="T6" fmla="*/ 0 60000 65536"/>
              <a:gd name="T7" fmla="*/ 0 60000 65536"/>
              <a:gd name="T8" fmla="*/ 0 60000 65536"/>
              <a:gd name="T9" fmla="*/ 0 w 39640"/>
              <a:gd name="T10" fmla="*/ 0 h 21600"/>
              <a:gd name="T11" fmla="*/ 39640 w 3964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39640" h="21600" fill="none" extrusionOk="0">
                <a:moveTo>
                  <a:pt x="-1" y="12542"/>
                </a:moveTo>
                <a:cubicBezTo>
                  <a:pt x="3531" y="4896"/>
                  <a:pt x="11186" y="-1"/>
                  <a:pt x="19609" y="0"/>
                </a:cubicBezTo>
                <a:cubicBezTo>
                  <a:pt x="28417" y="0"/>
                  <a:pt x="36344" y="5349"/>
                  <a:pt x="39640" y="13517"/>
                </a:cubicBezTo>
              </a:path>
              <a:path w="39640" h="21600" stroke="0" extrusionOk="0">
                <a:moveTo>
                  <a:pt x="-1" y="12542"/>
                </a:moveTo>
                <a:cubicBezTo>
                  <a:pt x="3531" y="4896"/>
                  <a:pt x="11186" y="-1"/>
                  <a:pt x="19609" y="0"/>
                </a:cubicBezTo>
                <a:cubicBezTo>
                  <a:pt x="28417" y="0"/>
                  <a:pt x="36344" y="5349"/>
                  <a:pt x="39640" y="13517"/>
                </a:cubicBezTo>
                <a:lnTo>
                  <a:pt x="19609" y="21600"/>
                </a:lnTo>
                <a:close/>
              </a:path>
            </a:pathLst>
          </a:custGeom>
          <a:noFill/>
          <a:ln w="57150">
            <a:solidFill>
              <a:srgbClr val="F16F3B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0" name="Arc 5"/>
          <p:cNvSpPr>
            <a:spLocks/>
          </p:cNvSpPr>
          <p:nvPr/>
        </p:nvSpPr>
        <p:spPr bwMode="auto">
          <a:xfrm rot="11075403" flipV="1">
            <a:off x="3576342" y="5639131"/>
            <a:ext cx="860224" cy="503400"/>
          </a:xfrm>
          <a:custGeom>
            <a:avLst/>
            <a:gdLst>
              <a:gd name="T0" fmla="*/ 0 w 39640"/>
              <a:gd name="T1" fmla="*/ 2147483647 h 21600"/>
              <a:gd name="T2" fmla="*/ 2147483647 w 39640"/>
              <a:gd name="T3" fmla="*/ 2147483647 h 21600"/>
              <a:gd name="T4" fmla="*/ 2147483647 w 39640"/>
              <a:gd name="T5" fmla="*/ 2147483647 h 21600"/>
              <a:gd name="T6" fmla="*/ 0 60000 65536"/>
              <a:gd name="T7" fmla="*/ 0 60000 65536"/>
              <a:gd name="T8" fmla="*/ 0 60000 65536"/>
              <a:gd name="T9" fmla="*/ 0 w 39640"/>
              <a:gd name="T10" fmla="*/ 0 h 21600"/>
              <a:gd name="T11" fmla="*/ 39640 w 3964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39640" h="21600" fill="none" extrusionOk="0">
                <a:moveTo>
                  <a:pt x="-1" y="12542"/>
                </a:moveTo>
                <a:cubicBezTo>
                  <a:pt x="3531" y="4896"/>
                  <a:pt x="11186" y="-1"/>
                  <a:pt x="19609" y="0"/>
                </a:cubicBezTo>
                <a:cubicBezTo>
                  <a:pt x="28417" y="0"/>
                  <a:pt x="36344" y="5349"/>
                  <a:pt x="39640" y="13517"/>
                </a:cubicBezTo>
              </a:path>
              <a:path w="39640" h="21600" stroke="0" extrusionOk="0">
                <a:moveTo>
                  <a:pt x="-1" y="12542"/>
                </a:moveTo>
                <a:cubicBezTo>
                  <a:pt x="3531" y="4896"/>
                  <a:pt x="11186" y="-1"/>
                  <a:pt x="19609" y="0"/>
                </a:cubicBezTo>
                <a:cubicBezTo>
                  <a:pt x="28417" y="0"/>
                  <a:pt x="36344" y="5349"/>
                  <a:pt x="39640" y="13517"/>
                </a:cubicBezTo>
                <a:lnTo>
                  <a:pt x="19609" y="21600"/>
                </a:lnTo>
                <a:close/>
              </a:path>
            </a:pathLst>
          </a:custGeom>
          <a:noFill/>
          <a:ln w="57150">
            <a:solidFill>
              <a:srgbClr val="F16F3B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3" name="Line 4"/>
          <p:cNvSpPr>
            <a:spLocks noChangeShapeType="1"/>
          </p:cNvSpPr>
          <p:nvPr/>
        </p:nvSpPr>
        <p:spPr bwMode="auto">
          <a:xfrm>
            <a:off x="1571604" y="2714620"/>
            <a:ext cx="45719" cy="428628"/>
          </a:xfrm>
          <a:prstGeom prst="line">
            <a:avLst/>
          </a:prstGeom>
          <a:noFill/>
          <a:ln w="57150">
            <a:solidFill>
              <a:srgbClr val="19DB19"/>
            </a:solidFill>
            <a:miter lim="800000"/>
            <a:headEnd/>
            <a:tailEnd/>
          </a:ln>
        </p:spPr>
        <p:txBody>
          <a:bodyPr wrap="none"/>
          <a:lstStyle/>
          <a:p>
            <a:endParaRPr lang="ru-RU"/>
          </a:p>
        </p:txBody>
      </p:sp>
      <p:sp>
        <p:nvSpPr>
          <p:cNvPr id="14" name="Line 4"/>
          <p:cNvSpPr>
            <a:spLocks noChangeShapeType="1"/>
          </p:cNvSpPr>
          <p:nvPr/>
        </p:nvSpPr>
        <p:spPr bwMode="auto">
          <a:xfrm>
            <a:off x="1500166" y="2143116"/>
            <a:ext cx="71438" cy="357190"/>
          </a:xfrm>
          <a:prstGeom prst="line">
            <a:avLst/>
          </a:prstGeom>
          <a:noFill/>
          <a:ln w="57150">
            <a:solidFill>
              <a:srgbClr val="19DB19"/>
            </a:solidFill>
            <a:miter lim="800000"/>
            <a:headEnd/>
            <a:tailEnd/>
          </a:ln>
        </p:spPr>
        <p:txBody>
          <a:bodyPr wrap="none"/>
          <a:lstStyle/>
          <a:p>
            <a:endParaRPr lang="ru-RU"/>
          </a:p>
        </p:txBody>
      </p:sp>
      <p:sp>
        <p:nvSpPr>
          <p:cNvPr id="15" name="Line 4"/>
          <p:cNvSpPr>
            <a:spLocks noChangeShapeType="1"/>
          </p:cNvSpPr>
          <p:nvPr/>
        </p:nvSpPr>
        <p:spPr bwMode="auto">
          <a:xfrm flipH="1">
            <a:off x="1500166" y="3857628"/>
            <a:ext cx="71438" cy="428628"/>
          </a:xfrm>
          <a:prstGeom prst="line">
            <a:avLst/>
          </a:prstGeom>
          <a:noFill/>
          <a:ln w="57150">
            <a:solidFill>
              <a:srgbClr val="19DB19"/>
            </a:solidFill>
            <a:miter lim="800000"/>
            <a:headEnd/>
            <a:tailEnd/>
          </a:ln>
        </p:spPr>
        <p:txBody>
          <a:bodyPr wrap="none"/>
          <a:lstStyle/>
          <a:p>
            <a:endParaRPr lang="ru-RU"/>
          </a:p>
        </p:txBody>
      </p:sp>
      <p:sp>
        <p:nvSpPr>
          <p:cNvPr id="16" name="Line 4"/>
          <p:cNvSpPr>
            <a:spLocks noChangeShapeType="1"/>
          </p:cNvSpPr>
          <p:nvPr/>
        </p:nvSpPr>
        <p:spPr bwMode="auto">
          <a:xfrm>
            <a:off x="1585882" y="4500570"/>
            <a:ext cx="71438" cy="428628"/>
          </a:xfrm>
          <a:prstGeom prst="line">
            <a:avLst/>
          </a:prstGeom>
          <a:noFill/>
          <a:ln w="57150">
            <a:solidFill>
              <a:srgbClr val="19DB19"/>
            </a:solidFill>
            <a:miter lim="800000"/>
            <a:headEnd/>
            <a:tailEnd/>
          </a:ln>
        </p:spPr>
        <p:txBody>
          <a:bodyPr wrap="none"/>
          <a:lstStyle/>
          <a:p>
            <a:endParaRPr lang="ru-RU"/>
          </a:p>
        </p:txBody>
      </p:sp>
      <p:sp>
        <p:nvSpPr>
          <p:cNvPr id="17" name="Line 4"/>
          <p:cNvSpPr>
            <a:spLocks noChangeShapeType="1"/>
          </p:cNvSpPr>
          <p:nvPr/>
        </p:nvSpPr>
        <p:spPr bwMode="auto">
          <a:xfrm flipH="1">
            <a:off x="1597322" y="3429000"/>
            <a:ext cx="45719" cy="357190"/>
          </a:xfrm>
          <a:prstGeom prst="line">
            <a:avLst/>
          </a:prstGeom>
          <a:noFill/>
          <a:ln w="57150">
            <a:solidFill>
              <a:srgbClr val="19DB19"/>
            </a:solidFill>
            <a:miter lim="800000"/>
            <a:headEnd/>
            <a:tailEnd/>
          </a:ln>
        </p:spPr>
        <p:txBody>
          <a:bodyPr wrap="none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2"/>
          <p:cNvSpPr txBox="1">
            <a:spLocks noChangeArrowheads="1"/>
          </p:cNvSpPr>
          <p:nvPr/>
        </p:nvSpPr>
        <p:spPr bwMode="auto">
          <a:xfrm>
            <a:off x="395289" y="346075"/>
            <a:ext cx="8139112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ru-RU" sz="3600" b="1" smtClean="0">
                <a:solidFill>
                  <a:srgbClr val="0D22E7"/>
                </a:solidFill>
                <a:latin typeface="Times New Roman" pitchFamily="18" charset="0"/>
              </a:rPr>
              <a:t>Образуй </a:t>
            </a:r>
            <a:r>
              <a:rPr lang="ru-RU" sz="3600" b="1">
                <a:solidFill>
                  <a:srgbClr val="0D22E7"/>
                </a:solidFill>
                <a:latin typeface="Times New Roman" pitchFamily="18" charset="0"/>
              </a:rPr>
              <a:t>однокоренные слова, прибавляя к ним приставки.</a:t>
            </a:r>
          </a:p>
        </p:txBody>
      </p:sp>
      <p:sp>
        <p:nvSpPr>
          <p:cNvPr id="14339" name="Oval 3"/>
          <p:cNvSpPr>
            <a:spLocks noChangeArrowheads="1"/>
          </p:cNvSpPr>
          <p:nvPr/>
        </p:nvSpPr>
        <p:spPr bwMode="auto">
          <a:xfrm>
            <a:off x="3733800" y="3048000"/>
            <a:ext cx="1295400" cy="1143000"/>
          </a:xfrm>
          <a:prstGeom prst="ellipse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r>
              <a:rPr lang="ru-RU" sz="2400" b="1">
                <a:latin typeface="Times New Roman" pitchFamily="18" charset="0"/>
              </a:rPr>
              <a:t>учить</a:t>
            </a:r>
          </a:p>
        </p:txBody>
      </p:sp>
      <p:sp>
        <p:nvSpPr>
          <p:cNvPr id="15364" name="Line 4"/>
          <p:cNvSpPr>
            <a:spLocks noChangeShapeType="1"/>
          </p:cNvSpPr>
          <p:nvPr/>
        </p:nvSpPr>
        <p:spPr bwMode="auto">
          <a:xfrm>
            <a:off x="5029200" y="3581400"/>
            <a:ext cx="1143000" cy="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</p:spPr>
        <p:txBody>
          <a:bodyPr wrap="none"/>
          <a:lstStyle/>
          <a:p>
            <a:endParaRPr lang="ru-RU"/>
          </a:p>
        </p:txBody>
      </p:sp>
      <p:sp>
        <p:nvSpPr>
          <p:cNvPr id="15365" name="Line 5"/>
          <p:cNvSpPr>
            <a:spLocks noChangeShapeType="1"/>
          </p:cNvSpPr>
          <p:nvPr/>
        </p:nvSpPr>
        <p:spPr bwMode="auto">
          <a:xfrm flipH="1" flipV="1">
            <a:off x="2286000" y="3429000"/>
            <a:ext cx="1447800" cy="15240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</p:spPr>
        <p:txBody>
          <a:bodyPr wrap="none"/>
          <a:lstStyle/>
          <a:p>
            <a:endParaRPr lang="ru-RU"/>
          </a:p>
        </p:txBody>
      </p:sp>
      <p:sp>
        <p:nvSpPr>
          <p:cNvPr id="15366" name="Line 6"/>
          <p:cNvSpPr>
            <a:spLocks noChangeShapeType="1"/>
          </p:cNvSpPr>
          <p:nvPr/>
        </p:nvSpPr>
        <p:spPr bwMode="auto">
          <a:xfrm flipV="1">
            <a:off x="4343400" y="2057400"/>
            <a:ext cx="152400" cy="99060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</p:spPr>
        <p:txBody>
          <a:bodyPr wrap="none"/>
          <a:lstStyle/>
          <a:p>
            <a:endParaRPr lang="ru-RU"/>
          </a:p>
        </p:txBody>
      </p:sp>
      <p:sp>
        <p:nvSpPr>
          <p:cNvPr id="15367" name="Line 7"/>
          <p:cNvSpPr>
            <a:spLocks noChangeShapeType="1"/>
          </p:cNvSpPr>
          <p:nvPr/>
        </p:nvSpPr>
        <p:spPr bwMode="auto">
          <a:xfrm flipH="1">
            <a:off x="4267200" y="4191000"/>
            <a:ext cx="76200" cy="83820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</p:spPr>
        <p:txBody>
          <a:bodyPr wrap="none"/>
          <a:lstStyle/>
          <a:p>
            <a:endParaRPr lang="ru-RU"/>
          </a:p>
        </p:txBody>
      </p:sp>
      <p:sp>
        <p:nvSpPr>
          <p:cNvPr id="15368" name="Line 8"/>
          <p:cNvSpPr>
            <a:spLocks noChangeShapeType="1"/>
          </p:cNvSpPr>
          <p:nvPr/>
        </p:nvSpPr>
        <p:spPr bwMode="auto">
          <a:xfrm flipV="1">
            <a:off x="4800600" y="2514600"/>
            <a:ext cx="914400" cy="60960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</p:spPr>
        <p:txBody>
          <a:bodyPr wrap="none"/>
          <a:lstStyle/>
          <a:p>
            <a:endParaRPr lang="ru-RU"/>
          </a:p>
        </p:txBody>
      </p:sp>
      <p:sp>
        <p:nvSpPr>
          <p:cNvPr id="15369" name="Line 9"/>
          <p:cNvSpPr>
            <a:spLocks noChangeShapeType="1"/>
          </p:cNvSpPr>
          <p:nvPr/>
        </p:nvSpPr>
        <p:spPr bwMode="auto">
          <a:xfrm flipH="1">
            <a:off x="3048000" y="4038600"/>
            <a:ext cx="838200" cy="60960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</p:spPr>
        <p:txBody>
          <a:bodyPr wrap="none"/>
          <a:lstStyle/>
          <a:p>
            <a:endParaRPr lang="ru-RU"/>
          </a:p>
        </p:txBody>
      </p:sp>
      <p:sp>
        <p:nvSpPr>
          <p:cNvPr id="15370" name="Line 10"/>
          <p:cNvSpPr>
            <a:spLocks noChangeShapeType="1"/>
          </p:cNvSpPr>
          <p:nvPr/>
        </p:nvSpPr>
        <p:spPr bwMode="auto">
          <a:xfrm flipH="1" flipV="1">
            <a:off x="3352800" y="2362200"/>
            <a:ext cx="533400" cy="83820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</p:spPr>
        <p:txBody>
          <a:bodyPr wrap="none"/>
          <a:lstStyle/>
          <a:p>
            <a:endParaRPr lang="ru-RU"/>
          </a:p>
        </p:txBody>
      </p:sp>
      <p:sp>
        <p:nvSpPr>
          <p:cNvPr id="15371" name="Line 11"/>
          <p:cNvSpPr>
            <a:spLocks noChangeShapeType="1"/>
          </p:cNvSpPr>
          <p:nvPr/>
        </p:nvSpPr>
        <p:spPr bwMode="auto">
          <a:xfrm>
            <a:off x="4876800" y="4038600"/>
            <a:ext cx="609600" cy="60960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</p:spPr>
        <p:txBody>
          <a:bodyPr wrap="none"/>
          <a:lstStyle/>
          <a:p>
            <a:endParaRPr lang="ru-RU"/>
          </a:p>
        </p:txBody>
      </p:sp>
      <p:sp>
        <p:nvSpPr>
          <p:cNvPr id="15372" name="Line 12"/>
          <p:cNvSpPr>
            <a:spLocks noChangeShapeType="1"/>
          </p:cNvSpPr>
          <p:nvPr/>
        </p:nvSpPr>
        <p:spPr bwMode="auto">
          <a:xfrm flipH="1" flipV="1">
            <a:off x="3200400" y="3048000"/>
            <a:ext cx="609600" cy="381000"/>
          </a:xfrm>
          <a:prstGeom prst="line">
            <a:avLst/>
          </a:prstGeom>
          <a:noFill/>
          <a:ln w="9525">
            <a:solidFill>
              <a:schemeClr val="tx2"/>
            </a:solidFill>
            <a:miter lim="800000"/>
            <a:headEnd/>
            <a:tailEnd type="triangle" w="med" len="med"/>
          </a:ln>
        </p:spPr>
        <p:txBody>
          <a:bodyPr wrap="none"/>
          <a:lstStyle/>
          <a:p>
            <a:endParaRPr lang="ru-RU"/>
          </a:p>
        </p:txBody>
      </p:sp>
      <p:sp>
        <p:nvSpPr>
          <p:cNvPr id="15373" name="Line 13"/>
          <p:cNvSpPr>
            <a:spLocks noChangeShapeType="1"/>
          </p:cNvSpPr>
          <p:nvPr/>
        </p:nvSpPr>
        <p:spPr bwMode="auto">
          <a:xfrm flipH="1" flipV="1">
            <a:off x="4038600" y="2590800"/>
            <a:ext cx="76200" cy="53340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</p:spPr>
        <p:txBody>
          <a:bodyPr wrap="none"/>
          <a:lstStyle/>
          <a:p>
            <a:endParaRPr lang="ru-RU"/>
          </a:p>
        </p:txBody>
      </p:sp>
      <p:sp>
        <p:nvSpPr>
          <p:cNvPr id="15374" name="Line 14"/>
          <p:cNvSpPr>
            <a:spLocks noChangeShapeType="1"/>
          </p:cNvSpPr>
          <p:nvPr/>
        </p:nvSpPr>
        <p:spPr bwMode="auto">
          <a:xfrm flipV="1">
            <a:off x="4953000" y="3276600"/>
            <a:ext cx="381000" cy="15240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</p:spPr>
        <p:txBody>
          <a:bodyPr wrap="none"/>
          <a:lstStyle/>
          <a:p>
            <a:endParaRPr lang="ru-RU"/>
          </a:p>
        </p:txBody>
      </p:sp>
      <p:sp>
        <p:nvSpPr>
          <p:cNvPr id="15375" name="Line 15"/>
          <p:cNvSpPr>
            <a:spLocks noChangeShapeType="1"/>
          </p:cNvSpPr>
          <p:nvPr/>
        </p:nvSpPr>
        <p:spPr bwMode="auto">
          <a:xfrm>
            <a:off x="4953000" y="3886200"/>
            <a:ext cx="762000" cy="7620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</p:spPr>
        <p:txBody>
          <a:bodyPr wrap="none"/>
          <a:lstStyle/>
          <a:p>
            <a:endParaRPr lang="ru-RU"/>
          </a:p>
        </p:txBody>
      </p:sp>
      <p:sp>
        <p:nvSpPr>
          <p:cNvPr id="15376" name="Line 16"/>
          <p:cNvSpPr>
            <a:spLocks noChangeShapeType="1"/>
          </p:cNvSpPr>
          <p:nvPr/>
        </p:nvSpPr>
        <p:spPr bwMode="auto">
          <a:xfrm flipH="1">
            <a:off x="3886200" y="4191000"/>
            <a:ext cx="228600" cy="60960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</p:spPr>
        <p:txBody>
          <a:bodyPr wrap="none"/>
          <a:lstStyle/>
          <a:p>
            <a:endParaRPr lang="ru-RU"/>
          </a:p>
        </p:txBody>
      </p:sp>
      <p:sp>
        <p:nvSpPr>
          <p:cNvPr id="15377" name="Line 17"/>
          <p:cNvSpPr>
            <a:spLocks noChangeShapeType="1"/>
          </p:cNvSpPr>
          <p:nvPr/>
        </p:nvSpPr>
        <p:spPr bwMode="auto">
          <a:xfrm flipH="1">
            <a:off x="3124200" y="3810000"/>
            <a:ext cx="609600" cy="15240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</p:spPr>
        <p:txBody>
          <a:bodyPr wrap="none"/>
          <a:lstStyle/>
          <a:p>
            <a:endParaRPr lang="ru-RU"/>
          </a:p>
        </p:txBody>
      </p:sp>
      <p:sp>
        <p:nvSpPr>
          <p:cNvPr id="15378" name="Line 18"/>
          <p:cNvSpPr>
            <a:spLocks noChangeShapeType="1"/>
          </p:cNvSpPr>
          <p:nvPr/>
        </p:nvSpPr>
        <p:spPr bwMode="auto">
          <a:xfrm>
            <a:off x="4648200" y="4114800"/>
            <a:ext cx="152400" cy="60960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</p:spPr>
        <p:txBody>
          <a:bodyPr wrap="none"/>
          <a:lstStyle/>
          <a:p>
            <a:endParaRPr lang="ru-RU"/>
          </a:p>
        </p:txBody>
      </p:sp>
      <p:sp>
        <p:nvSpPr>
          <p:cNvPr id="15379" name="Line 19"/>
          <p:cNvSpPr>
            <a:spLocks noChangeShapeType="1"/>
          </p:cNvSpPr>
          <p:nvPr/>
        </p:nvSpPr>
        <p:spPr bwMode="auto">
          <a:xfrm flipV="1">
            <a:off x="4572000" y="2514600"/>
            <a:ext cx="304800" cy="53340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</p:spPr>
        <p:txBody>
          <a:bodyPr wrap="none"/>
          <a:lstStyle/>
          <a:p>
            <a:endParaRPr lang="ru-RU"/>
          </a:p>
        </p:txBody>
      </p:sp>
      <p:sp>
        <p:nvSpPr>
          <p:cNvPr id="15380" name="Text Box 20"/>
          <p:cNvSpPr txBox="1">
            <a:spLocks noChangeArrowheads="1"/>
          </p:cNvSpPr>
          <p:nvPr/>
        </p:nvSpPr>
        <p:spPr bwMode="auto">
          <a:xfrm>
            <a:off x="2651126" y="2555876"/>
            <a:ext cx="591829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ru-RU" sz="2400" b="1">
                <a:latin typeface="Times New Roman" pitchFamily="18" charset="0"/>
              </a:rPr>
              <a:t>вы</a:t>
            </a:r>
          </a:p>
        </p:txBody>
      </p:sp>
      <p:sp>
        <p:nvSpPr>
          <p:cNvPr id="15381" name="Text Box 21"/>
          <p:cNvSpPr txBox="1">
            <a:spLocks noChangeArrowheads="1"/>
          </p:cNvSpPr>
          <p:nvPr/>
        </p:nvSpPr>
        <p:spPr bwMode="auto">
          <a:xfrm>
            <a:off x="2955925" y="1793876"/>
            <a:ext cx="492443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ru-RU" sz="2400" b="1">
                <a:latin typeface="Times New Roman" pitchFamily="18" charset="0"/>
              </a:rPr>
              <a:t>об</a:t>
            </a:r>
          </a:p>
        </p:txBody>
      </p:sp>
      <p:sp>
        <p:nvSpPr>
          <p:cNvPr id="15382" name="Text Box 22"/>
          <p:cNvSpPr txBox="1">
            <a:spLocks noChangeArrowheads="1"/>
          </p:cNvSpPr>
          <p:nvPr/>
        </p:nvSpPr>
        <p:spPr bwMode="auto">
          <a:xfrm>
            <a:off x="3717925" y="2098676"/>
            <a:ext cx="49404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ru-RU" sz="2400" b="1">
                <a:latin typeface="Times New Roman" pitchFamily="18" charset="0"/>
              </a:rPr>
              <a:t>до</a:t>
            </a:r>
          </a:p>
        </p:txBody>
      </p:sp>
      <p:sp>
        <p:nvSpPr>
          <p:cNvPr id="15383" name="Text Box 23"/>
          <p:cNvSpPr txBox="1">
            <a:spLocks noChangeArrowheads="1"/>
          </p:cNvSpPr>
          <p:nvPr/>
        </p:nvSpPr>
        <p:spPr bwMode="auto">
          <a:xfrm>
            <a:off x="4327525" y="1641476"/>
            <a:ext cx="71205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ru-RU" sz="2400" b="1">
                <a:latin typeface="Times New Roman" pitchFamily="18" charset="0"/>
              </a:rPr>
              <a:t>при</a:t>
            </a:r>
          </a:p>
        </p:txBody>
      </p:sp>
      <p:sp>
        <p:nvSpPr>
          <p:cNvPr id="15384" name="Text Box 24"/>
          <p:cNvSpPr txBox="1">
            <a:spLocks noChangeArrowheads="1"/>
          </p:cNvSpPr>
          <p:nvPr/>
        </p:nvSpPr>
        <p:spPr bwMode="auto">
          <a:xfrm>
            <a:off x="4708525" y="2022476"/>
            <a:ext cx="80663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ru-RU" sz="2400" b="1">
                <a:latin typeface="Times New Roman" pitchFamily="18" charset="0"/>
              </a:rPr>
              <a:t>пере</a:t>
            </a:r>
          </a:p>
        </p:txBody>
      </p:sp>
      <p:sp>
        <p:nvSpPr>
          <p:cNvPr id="15385" name="Text Box 25"/>
          <p:cNvSpPr txBox="1">
            <a:spLocks noChangeArrowheads="1"/>
          </p:cNvSpPr>
          <p:nvPr/>
        </p:nvSpPr>
        <p:spPr bwMode="auto">
          <a:xfrm>
            <a:off x="5775326" y="2174876"/>
            <a:ext cx="688009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ru-RU" sz="2400" b="1">
                <a:latin typeface="Times New Roman" pitchFamily="18" charset="0"/>
              </a:rPr>
              <a:t>про</a:t>
            </a:r>
          </a:p>
        </p:txBody>
      </p:sp>
      <p:sp>
        <p:nvSpPr>
          <p:cNvPr id="15386" name="Text Box 26"/>
          <p:cNvSpPr txBox="1">
            <a:spLocks noChangeArrowheads="1"/>
          </p:cNvSpPr>
          <p:nvPr/>
        </p:nvSpPr>
        <p:spPr bwMode="auto">
          <a:xfrm>
            <a:off x="5394325" y="3013076"/>
            <a:ext cx="48603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ru-RU" sz="2400" b="1">
                <a:latin typeface="Times New Roman" pitchFamily="18" charset="0"/>
              </a:rPr>
              <a:t>из</a:t>
            </a:r>
          </a:p>
        </p:txBody>
      </p:sp>
      <p:sp>
        <p:nvSpPr>
          <p:cNvPr id="15387" name="Text Box 27"/>
          <p:cNvSpPr txBox="1">
            <a:spLocks noChangeArrowheads="1"/>
          </p:cNvSpPr>
          <p:nvPr/>
        </p:nvSpPr>
        <p:spPr bwMode="auto">
          <a:xfrm>
            <a:off x="6232526" y="3394076"/>
            <a:ext cx="51648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ru-RU" sz="2400" b="1">
                <a:latin typeface="Times New Roman" pitchFamily="18" charset="0"/>
              </a:rPr>
              <a:t>по</a:t>
            </a:r>
          </a:p>
        </p:txBody>
      </p:sp>
      <p:sp>
        <p:nvSpPr>
          <p:cNvPr id="15388" name="Text Box 28"/>
          <p:cNvSpPr txBox="1">
            <a:spLocks noChangeArrowheads="1"/>
          </p:cNvSpPr>
          <p:nvPr/>
        </p:nvSpPr>
        <p:spPr bwMode="auto">
          <a:xfrm>
            <a:off x="5622926" y="3927476"/>
            <a:ext cx="51648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ru-RU" sz="2400" b="1">
                <a:latin typeface="Times New Roman" pitchFamily="18" charset="0"/>
              </a:rPr>
              <a:t>на</a:t>
            </a:r>
          </a:p>
        </p:txBody>
      </p:sp>
      <p:sp>
        <p:nvSpPr>
          <p:cNvPr id="15389" name="Text Box 29"/>
          <p:cNvSpPr txBox="1">
            <a:spLocks noChangeArrowheads="1"/>
          </p:cNvSpPr>
          <p:nvPr/>
        </p:nvSpPr>
        <p:spPr bwMode="auto">
          <a:xfrm>
            <a:off x="1812926" y="3013076"/>
            <a:ext cx="485197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ru-RU" sz="2400" b="1">
                <a:latin typeface="Times New Roman" pitchFamily="18" charset="0"/>
              </a:rPr>
              <a:t>от</a:t>
            </a:r>
          </a:p>
        </p:txBody>
      </p:sp>
      <p:sp>
        <p:nvSpPr>
          <p:cNvPr id="15390" name="Text Box 30"/>
          <p:cNvSpPr txBox="1">
            <a:spLocks noChangeArrowheads="1"/>
          </p:cNvSpPr>
          <p:nvPr/>
        </p:nvSpPr>
        <p:spPr bwMode="auto">
          <a:xfrm>
            <a:off x="2651125" y="3698876"/>
            <a:ext cx="66313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ru-RU" sz="2400" b="1">
                <a:latin typeface="Times New Roman" pitchFamily="18" charset="0"/>
              </a:rPr>
              <a:t>под</a:t>
            </a:r>
          </a:p>
        </p:txBody>
      </p:sp>
      <p:sp>
        <p:nvSpPr>
          <p:cNvPr id="15391" name="Text Box 31"/>
          <p:cNvSpPr txBox="1">
            <a:spLocks noChangeArrowheads="1"/>
          </p:cNvSpPr>
          <p:nvPr/>
        </p:nvSpPr>
        <p:spPr bwMode="auto">
          <a:xfrm>
            <a:off x="2727325" y="4537076"/>
            <a:ext cx="633507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ru-RU" sz="2400" b="1">
                <a:latin typeface="Times New Roman" pitchFamily="18" charset="0"/>
              </a:rPr>
              <a:t>раз</a:t>
            </a:r>
          </a:p>
        </p:txBody>
      </p:sp>
      <p:pic>
        <p:nvPicPr>
          <p:cNvPr id="15392" name="Picture 32" descr="j042636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3851" y="4292600"/>
            <a:ext cx="1768475" cy="226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93" name="Picture 33" descr="j0303470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659563" y="4652963"/>
            <a:ext cx="2178050" cy="1858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43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43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8" grpId="0" autoUpdateAnimBg="0"/>
      <p:bldP spid="14339" grpId="0" animBg="1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пословица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4800" b="1" dirty="0" smtClean="0"/>
              <a:t>Грамоте учиться всегда пригодится.</a:t>
            </a:r>
            <a:endParaRPr lang="ru-RU" sz="4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4CB52F-9C8D-42B5-BE39-8D116EF158C5}" type="slidenum">
              <a:rPr lang="en-US"/>
              <a:pPr/>
              <a:t>14</a:t>
            </a:fld>
            <a:endParaRPr lang="en-US"/>
          </a:p>
        </p:txBody>
      </p:sp>
      <p:pic>
        <p:nvPicPr>
          <p:cNvPr id="35841" name="860216999-1.mov" descr="Презентация Microsoft Office PowerPoint (2).ppt_media/860216999-1.mov">
            <a:hlinkClick r:id="" action="ppaction://media"/>
          </p:cNvPr>
          <p:cNvPicPr>
            <a:picLocks noRot="1" noChangeAspect="1" noChangeArrowheads="1"/>
          </p:cNvPicPr>
          <p:nvPr>
            <a:quickTimeFile r:link="rId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3695701" y="4191000"/>
            <a:ext cx="1782763" cy="1917700"/>
          </a:xfrm>
          <a:prstGeom prst="rect">
            <a:avLst/>
          </a:prstGeom>
          <a:noFill/>
        </p:spPr>
      </p:pic>
      <p:sp>
        <p:nvSpPr>
          <p:cNvPr id="35842" name="Freeform 2"/>
          <p:cNvSpPr>
            <a:spLocks/>
          </p:cNvSpPr>
          <p:nvPr/>
        </p:nvSpPr>
        <p:spPr bwMode="auto">
          <a:xfrm>
            <a:off x="-9525" y="-6350"/>
            <a:ext cx="9163050" cy="1039813"/>
          </a:xfrm>
          <a:custGeom>
            <a:avLst/>
            <a:gdLst/>
            <a:ahLst/>
            <a:cxnLst>
              <a:cxn ang="0">
                <a:pos x="22" y="66"/>
              </a:cxn>
              <a:cxn ang="0">
                <a:pos x="9513" y="0"/>
              </a:cxn>
              <a:cxn ang="0">
                <a:pos x="16368" y="12084"/>
              </a:cxn>
              <a:cxn ang="0">
                <a:pos x="21578" y="1811"/>
              </a:cxn>
              <a:cxn ang="0">
                <a:pos x="21600" y="7013"/>
              </a:cxn>
              <a:cxn ang="0">
                <a:pos x="16099" y="14455"/>
              </a:cxn>
              <a:cxn ang="0">
                <a:pos x="5568" y="6618"/>
              </a:cxn>
              <a:cxn ang="0">
                <a:pos x="0" y="21600"/>
              </a:cxn>
              <a:cxn ang="0">
                <a:pos x="22" y="66"/>
              </a:cxn>
              <a:cxn ang="0">
                <a:pos x="22" y="66"/>
              </a:cxn>
            </a:cxnLst>
            <a:rect l="0" t="0" r="r" b="b"/>
            <a:pathLst>
              <a:path w="21600" h="21600">
                <a:moveTo>
                  <a:pt x="22" y="66"/>
                </a:moveTo>
                <a:lnTo>
                  <a:pt x="9513" y="0"/>
                </a:lnTo>
                <a:cubicBezTo>
                  <a:pt x="10276" y="3326"/>
                  <a:pt x="14325" y="12084"/>
                  <a:pt x="16368" y="12084"/>
                </a:cubicBezTo>
                <a:cubicBezTo>
                  <a:pt x="18412" y="12084"/>
                  <a:pt x="20679" y="5005"/>
                  <a:pt x="21578" y="1811"/>
                </a:cubicBezTo>
                <a:lnTo>
                  <a:pt x="21600" y="7013"/>
                </a:lnTo>
                <a:cubicBezTo>
                  <a:pt x="21218" y="8462"/>
                  <a:pt x="18771" y="14521"/>
                  <a:pt x="16099" y="14455"/>
                </a:cubicBezTo>
                <a:cubicBezTo>
                  <a:pt x="13427" y="14389"/>
                  <a:pt x="8252" y="5433"/>
                  <a:pt x="5568" y="6618"/>
                </a:cubicBezTo>
                <a:cubicBezTo>
                  <a:pt x="2807" y="6882"/>
                  <a:pt x="1010" y="15871"/>
                  <a:pt x="0" y="21600"/>
                </a:cubicBezTo>
                <a:lnTo>
                  <a:pt x="22" y="66"/>
                </a:lnTo>
                <a:close/>
                <a:moveTo>
                  <a:pt x="22" y="66"/>
                </a:moveTo>
              </a:path>
            </a:pathLst>
          </a:custGeom>
          <a:gradFill rotWithShape="0">
            <a:gsLst>
              <a:gs pos="0">
                <a:srgbClr val="00729E">
                  <a:alpha val="45000"/>
                </a:srgbClr>
              </a:gs>
              <a:gs pos="100000">
                <a:srgbClr val="00C5CE">
                  <a:alpha val="54999"/>
                </a:srgbClr>
              </a:gs>
            </a:gsLst>
            <a:lin ang="5400000" scaled="1"/>
          </a:gradFill>
          <a:ln w="9525" cap="flat">
            <a:noFill/>
            <a:round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35843" name="Freeform 3"/>
          <p:cNvSpPr>
            <a:spLocks/>
          </p:cNvSpPr>
          <p:nvPr/>
        </p:nvSpPr>
        <p:spPr bwMode="auto">
          <a:xfrm>
            <a:off x="4381500" y="-6350"/>
            <a:ext cx="4762500" cy="604838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12010" y="20475"/>
              </a:cxn>
              <a:cxn ang="0">
                <a:pos x="21600" y="6752"/>
              </a:cxn>
              <a:cxn ang="0">
                <a:pos x="21600" y="218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21600" h="20552">
                <a:moveTo>
                  <a:pt x="0" y="0"/>
                </a:moveTo>
                <a:cubicBezTo>
                  <a:pt x="1253" y="3703"/>
                  <a:pt x="8410" y="19349"/>
                  <a:pt x="12010" y="20475"/>
                </a:cubicBezTo>
                <a:cubicBezTo>
                  <a:pt x="15610" y="21600"/>
                  <a:pt x="20002" y="10128"/>
                  <a:pt x="21600" y="6752"/>
                </a:cubicBezTo>
                <a:lnTo>
                  <a:pt x="21600" y="218"/>
                </a:lnTo>
                <a:lnTo>
                  <a:pt x="0" y="0"/>
                </a:lnTo>
                <a:close/>
                <a:moveTo>
                  <a:pt x="0" y="0"/>
                </a:moveTo>
              </a:path>
            </a:pathLst>
          </a:custGeom>
          <a:gradFill rotWithShape="0">
            <a:gsLst>
              <a:gs pos="0">
                <a:srgbClr val="009FA6">
                  <a:alpha val="29999"/>
                </a:srgbClr>
              </a:gs>
              <a:gs pos="100000">
                <a:srgbClr val="0089BE">
                  <a:alpha val="45000"/>
                </a:srgbClr>
              </a:gs>
            </a:gsLst>
            <a:lin ang="5400000" scaled="1"/>
          </a:gradFill>
          <a:ln w="9525" cap="flat">
            <a:noFill/>
            <a:round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ru-RU"/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-28575" y="-15875"/>
            <a:ext cx="9196388" cy="1098550"/>
            <a:chOff x="0" y="0"/>
            <a:chExt cx="5793" cy="693"/>
          </a:xfrm>
        </p:grpSpPr>
        <p:sp>
          <p:nvSpPr>
            <p:cNvPr id="35845" name="Freeform 5"/>
            <p:cNvSpPr>
              <a:spLocks/>
            </p:cNvSpPr>
            <p:nvPr/>
          </p:nvSpPr>
          <p:spPr bwMode="auto">
            <a:xfrm rot="-180000">
              <a:off x="6" y="150"/>
              <a:ext cx="5772" cy="392"/>
            </a:xfrm>
            <a:custGeom>
              <a:avLst/>
              <a:gdLst/>
              <a:ahLst/>
              <a:cxnLst>
                <a:cxn ang="0">
                  <a:pos x="0" y="19778"/>
                </a:cxn>
                <a:cxn ang="0">
                  <a:pos x="6017" y="5774"/>
                </a:cxn>
                <a:cxn ang="0">
                  <a:pos x="15380" y="20638"/>
                </a:cxn>
                <a:cxn ang="0">
                  <a:pos x="21600" y="0"/>
                </a:cxn>
              </a:cxnLst>
              <a:rect l="0" t="0" r="r" b="b"/>
              <a:pathLst>
                <a:path w="21600" h="20680">
                  <a:moveTo>
                    <a:pt x="0" y="19778"/>
                  </a:moveTo>
                  <a:cubicBezTo>
                    <a:pt x="1055" y="15110"/>
                    <a:pt x="3454" y="5630"/>
                    <a:pt x="6017" y="5774"/>
                  </a:cubicBezTo>
                  <a:cubicBezTo>
                    <a:pt x="8581" y="5917"/>
                    <a:pt x="12783" y="21600"/>
                    <a:pt x="15380" y="20638"/>
                  </a:cubicBezTo>
                  <a:cubicBezTo>
                    <a:pt x="17978" y="19675"/>
                    <a:pt x="20305" y="4300"/>
                    <a:pt x="21600" y="0"/>
                  </a:cubicBezTo>
                </a:path>
              </a:pathLst>
            </a:custGeom>
            <a:noFill/>
            <a:ln w="10795" cap="flat">
              <a:solidFill>
                <a:srgbClr val="04A0BE">
                  <a:alpha val="78000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ru-RU"/>
            </a:p>
          </p:txBody>
        </p:sp>
        <p:sp>
          <p:nvSpPr>
            <p:cNvPr id="35846" name="Freeform 6"/>
            <p:cNvSpPr>
              <a:spLocks/>
            </p:cNvSpPr>
            <p:nvPr/>
          </p:nvSpPr>
          <p:spPr bwMode="auto">
            <a:xfrm rot="-180000">
              <a:off x="9" y="197"/>
              <a:ext cx="5780" cy="319"/>
            </a:xfrm>
            <a:custGeom>
              <a:avLst/>
              <a:gdLst/>
              <a:ahLst/>
              <a:cxnLst>
                <a:cxn ang="0">
                  <a:pos x="0" y="18514"/>
                </a:cxn>
                <a:cxn ang="0">
                  <a:pos x="6136" y="5767"/>
                </a:cxn>
                <a:cxn ang="0">
                  <a:pos x="15441" y="20639"/>
                </a:cxn>
                <a:cxn ang="0">
                  <a:pos x="21600" y="0"/>
                </a:cxn>
              </a:cxnLst>
              <a:rect l="0" t="0" r="r" b="b"/>
              <a:pathLst>
                <a:path w="21600" h="20682">
                  <a:moveTo>
                    <a:pt x="0" y="18514"/>
                  </a:moveTo>
                  <a:cubicBezTo>
                    <a:pt x="1023" y="16364"/>
                    <a:pt x="3563" y="5413"/>
                    <a:pt x="6136" y="5767"/>
                  </a:cubicBezTo>
                  <a:cubicBezTo>
                    <a:pt x="8710" y="6121"/>
                    <a:pt x="12864" y="21600"/>
                    <a:pt x="15441" y="20639"/>
                  </a:cubicBezTo>
                  <a:cubicBezTo>
                    <a:pt x="18019" y="19678"/>
                    <a:pt x="20319" y="4300"/>
                    <a:pt x="21600" y="0"/>
                  </a:cubicBezTo>
                </a:path>
              </a:pathLst>
            </a:custGeom>
            <a:noFill/>
            <a:ln w="9525" cap="flat">
              <a:solidFill>
                <a:srgbClr val="08B6BA">
                  <a:alpha val="78000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ru-RU"/>
            </a:p>
          </p:txBody>
        </p:sp>
      </p:grpSp>
      <p:sp>
        <p:nvSpPr>
          <p:cNvPr id="35847" name="Rectangle 7"/>
          <p:cNvSpPr>
            <a:spLocks/>
          </p:cNvSpPr>
          <p:nvPr/>
        </p:nvSpPr>
        <p:spPr bwMode="auto">
          <a:xfrm>
            <a:off x="482601" y="1739900"/>
            <a:ext cx="8623300" cy="2768600"/>
          </a:xfrm>
          <a:prstGeom prst="rect">
            <a:avLst/>
          </a:prstGeom>
          <a:noFill/>
          <a:ln w="12700" cap="flat">
            <a:solidFill>
              <a:srgbClr val="FFFFFF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pPr algn="l"/>
            <a:r>
              <a:rPr lang="en-US" sz="3000" b="1" dirty="0" err="1">
                <a:solidFill>
                  <a:schemeClr val="tx1"/>
                </a:solidFill>
                <a:latin typeface="Lucida Grande" charset="0"/>
                <a:ea typeface="Lucida Grande" charset="0"/>
                <a:cs typeface="Lucida Grande" charset="0"/>
                <a:sym typeface="Lucida Grande" charset="0"/>
              </a:rPr>
              <a:t>Корень</a:t>
            </a:r>
            <a:r>
              <a:rPr lang="en-US" sz="3000" b="1" dirty="0">
                <a:solidFill>
                  <a:schemeClr val="tx1"/>
                </a:solidFill>
                <a:latin typeface="Lucida Grande" charset="0"/>
                <a:ea typeface="Lucida Grande" charset="0"/>
                <a:cs typeface="Lucida Grande" charset="0"/>
                <a:sym typeface="Lucida Grande" charset="0"/>
              </a:rPr>
              <a:t> </a:t>
            </a:r>
            <a:r>
              <a:rPr lang="en-US" sz="3000" b="1" dirty="0" err="1">
                <a:solidFill>
                  <a:schemeClr val="tx1"/>
                </a:solidFill>
                <a:latin typeface="Lucida Grande" charset="0"/>
                <a:ea typeface="Lucida Grande" charset="0"/>
                <a:cs typeface="Lucida Grande" charset="0"/>
                <a:sym typeface="Lucida Grande" charset="0"/>
              </a:rPr>
              <a:t>мой</a:t>
            </a:r>
            <a:r>
              <a:rPr lang="en-US" sz="3000" b="1" dirty="0">
                <a:solidFill>
                  <a:schemeClr val="tx1"/>
                </a:solidFill>
                <a:latin typeface="Lucida Grande" charset="0"/>
                <a:ea typeface="Lucida Grande" charset="0"/>
                <a:cs typeface="Lucida Grande" charset="0"/>
                <a:sym typeface="Lucida Grande" charset="0"/>
              </a:rPr>
              <a:t> </a:t>
            </a:r>
            <a:r>
              <a:rPr lang="en-US" sz="3000" b="1" dirty="0" err="1">
                <a:solidFill>
                  <a:schemeClr val="tx1"/>
                </a:solidFill>
                <a:latin typeface="Lucida Grande" charset="0"/>
                <a:ea typeface="Lucida Grande" charset="0"/>
                <a:cs typeface="Lucida Grande" charset="0"/>
                <a:sym typeface="Lucida Grande" charset="0"/>
              </a:rPr>
              <a:t>находится</a:t>
            </a:r>
            <a:r>
              <a:rPr lang="en-US" sz="3000" b="1" dirty="0">
                <a:solidFill>
                  <a:schemeClr val="tx1"/>
                </a:solidFill>
                <a:latin typeface="Lucida Grande" charset="0"/>
                <a:ea typeface="Lucida Grande" charset="0"/>
                <a:cs typeface="Lucida Grande" charset="0"/>
                <a:sym typeface="Lucida Grande" charset="0"/>
              </a:rPr>
              <a:t> в </a:t>
            </a:r>
            <a:r>
              <a:rPr lang="en-US" sz="3000" b="1" dirty="0" err="1">
                <a:solidFill>
                  <a:srgbClr val="003DCC"/>
                </a:solidFill>
                <a:latin typeface="Lucida Grande" charset="0"/>
                <a:ea typeface="Lucida Grande" charset="0"/>
                <a:cs typeface="Lucida Grande" charset="0"/>
                <a:sym typeface="Lucida Grande" charset="0"/>
              </a:rPr>
              <a:t>цене</a:t>
            </a:r>
            <a:r>
              <a:rPr lang="en-US" sz="3000" b="1" dirty="0">
                <a:solidFill>
                  <a:srgbClr val="003DCC"/>
                </a:solidFill>
                <a:latin typeface="Lucida Grande" charset="0"/>
                <a:ea typeface="Lucida Grande" charset="0"/>
                <a:cs typeface="Lucida Grande" charset="0"/>
                <a:sym typeface="Lucida Grande" charset="0"/>
              </a:rPr>
              <a:t>,</a:t>
            </a:r>
          </a:p>
          <a:p>
            <a:pPr algn="l"/>
            <a:r>
              <a:rPr lang="en-US" sz="3000" b="1" dirty="0">
                <a:solidFill>
                  <a:schemeClr val="tx1"/>
                </a:solidFill>
                <a:latin typeface="Lucida Grande" charset="0"/>
                <a:ea typeface="Lucida Grande" charset="0"/>
                <a:cs typeface="Lucida Grande" charset="0"/>
                <a:sym typeface="Lucida Grande" charset="0"/>
              </a:rPr>
              <a:t>В </a:t>
            </a:r>
            <a:r>
              <a:rPr lang="en-US" sz="3000" b="1" dirty="0" err="1">
                <a:solidFill>
                  <a:srgbClr val="FE7038"/>
                </a:solidFill>
                <a:latin typeface="Lucida Grande" charset="0"/>
                <a:ea typeface="Lucida Grande" charset="0"/>
                <a:cs typeface="Lucida Grande" charset="0"/>
                <a:sym typeface="Lucida Grande" charset="0"/>
              </a:rPr>
              <a:t>очерке</a:t>
            </a:r>
            <a:r>
              <a:rPr lang="en-US" sz="3000" b="1" dirty="0">
                <a:solidFill>
                  <a:schemeClr val="tx1"/>
                </a:solidFill>
                <a:latin typeface="Lucida Grande" charset="0"/>
                <a:ea typeface="Lucida Grande" charset="0"/>
                <a:cs typeface="Lucida Grande" charset="0"/>
                <a:sym typeface="Lucida Grande" charset="0"/>
              </a:rPr>
              <a:t> </a:t>
            </a:r>
            <a:r>
              <a:rPr lang="en-US" sz="3000" b="1" dirty="0" err="1">
                <a:solidFill>
                  <a:schemeClr val="tx1"/>
                </a:solidFill>
                <a:latin typeface="Lucida Grande" charset="0"/>
                <a:ea typeface="Lucida Grande" charset="0"/>
                <a:cs typeface="Lucida Grande" charset="0"/>
                <a:sym typeface="Lucida Grande" charset="0"/>
              </a:rPr>
              <a:t>найди</a:t>
            </a:r>
            <a:r>
              <a:rPr lang="en-US" sz="3000" b="1" dirty="0">
                <a:solidFill>
                  <a:schemeClr val="tx1"/>
                </a:solidFill>
                <a:latin typeface="Lucida Grande" charset="0"/>
                <a:ea typeface="Lucida Grande" charset="0"/>
                <a:cs typeface="Lucida Grande" charset="0"/>
                <a:sym typeface="Lucida Grande" charset="0"/>
              </a:rPr>
              <a:t> </a:t>
            </a:r>
            <a:r>
              <a:rPr lang="en-US" sz="3000" b="1" dirty="0" err="1">
                <a:solidFill>
                  <a:schemeClr val="tx1"/>
                </a:solidFill>
                <a:latin typeface="Lucida Grande" charset="0"/>
                <a:ea typeface="Lucida Grande" charset="0"/>
                <a:cs typeface="Lucida Grande" charset="0"/>
                <a:sym typeface="Lucida Grande" charset="0"/>
              </a:rPr>
              <a:t>приставку</a:t>
            </a:r>
            <a:r>
              <a:rPr lang="en-US" sz="3000" b="1" dirty="0">
                <a:solidFill>
                  <a:schemeClr val="tx1"/>
                </a:solidFill>
                <a:latin typeface="Lucida Grande" charset="0"/>
                <a:ea typeface="Lucida Grande" charset="0"/>
                <a:cs typeface="Lucida Grande" charset="0"/>
                <a:sym typeface="Lucida Grande" charset="0"/>
              </a:rPr>
              <a:t> </a:t>
            </a:r>
            <a:r>
              <a:rPr lang="en-US" sz="3000" b="1" dirty="0" err="1">
                <a:solidFill>
                  <a:schemeClr val="tx1"/>
                </a:solidFill>
                <a:latin typeface="Lucida Grande" charset="0"/>
                <a:ea typeface="Lucida Grande" charset="0"/>
                <a:cs typeface="Lucida Grande" charset="0"/>
                <a:sym typeface="Lucida Grande" charset="0"/>
              </a:rPr>
              <a:t>мне</a:t>
            </a:r>
            <a:r>
              <a:rPr lang="en-US" sz="3000" b="1" dirty="0">
                <a:solidFill>
                  <a:schemeClr val="tx1"/>
                </a:solidFill>
                <a:latin typeface="Lucida Grande" charset="0"/>
                <a:ea typeface="Lucida Grande" charset="0"/>
                <a:cs typeface="Lucida Grande" charset="0"/>
                <a:sym typeface="Lucida Grande" charset="0"/>
              </a:rPr>
              <a:t>,</a:t>
            </a:r>
          </a:p>
          <a:p>
            <a:pPr algn="l"/>
            <a:r>
              <a:rPr lang="en-US" sz="3000" b="1" dirty="0" err="1" smtClean="0">
                <a:solidFill>
                  <a:schemeClr val="tx1"/>
                </a:solidFill>
                <a:latin typeface="Lucida Grande" charset="0"/>
                <a:ea typeface="Lucida Grande" charset="0"/>
                <a:cs typeface="Lucida Grande" charset="0"/>
                <a:sym typeface="Lucida Grande" charset="0"/>
              </a:rPr>
              <a:t>Суффикс</a:t>
            </a:r>
            <a:r>
              <a:rPr lang="en-US" sz="3000" b="1" dirty="0" smtClean="0">
                <a:solidFill>
                  <a:schemeClr val="tx1"/>
                </a:solidFill>
                <a:latin typeface="Lucida Grande" charset="0"/>
                <a:ea typeface="Lucida Grande" charset="0"/>
                <a:cs typeface="Lucida Grande" charset="0"/>
                <a:sym typeface="Lucida Grande" charset="0"/>
              </a:rPr>
              <a:t> </a:t>
            </a:r>
            <a:r>
              <a:rPr lang="en-US" sz="3000" b="1" dirty="0" err="1" smtClean="0">
                <a:solidFill>
                  <a:schemeClr val="tx1"/>
                </a:solidFill>
                <a:latin typeface="Lucida Grande" charset="0"/>
                <a:ea typeface="Lucida Grande" charset="0"/>
                <a:cs typeface="Lucida Grande" charset="0"/>
                <a:sym typeface="Lucida Grande" charset="0"/>
              </a:rPr>
              <a:t>мой</a:t>
            </a:r>
            <a:r>
              <a:rPr lang="en-US" sz="3000" b="1" dirty="0" smtClean="0">
                <a:solidFill>
                  <a:schemeClr val="tx1"/>
                </a:solidFill>
                <a:latin typeface="Lucida Grande" charset="0"/>
                <a:ea typeface="Lucida Grande" charset="0"/>
                <a:cs typeface="Lucida Grande" charset="0"/>
                <a:sym typeface="Lucida Grande" charset="0"/>
              </a:rPr>
              <a:t>  в </a:t>
            </a:r>
            <a:r>
              <a:rPr lang="en-US" sz="3000" b="1" dirty="0" err="1" smtClean="0">
                <a:solidFill>
                  <a:srgbClr val="66008D"/>
                </a:solidFill>
                <a:latin typeface="Lucida Grande" charset="0"/>
                <a:ea typeface="Lucida Grande" charset="0"/>
                <a:cs typeface="Lucida Grande" charset="0"/>
                <a:sym typeface="Lucida Grande" charset="0"/>
              </a:rPr>
              <a:t>тетрадке</a:t>
            </a:r>
            <a:r>
              <a:rPr lang="en-US" sz="3000" b="1" dirty="0" smtClean="0">
                <a:solidFill>
                  <a:schemeClr val="tx1"/>
                </a:solidFill>
                <a:latin typeface="Lucida Grande" charset="0"/>
                <a:ea typeface="Lucida Grande" charset="0"/>
                <a:cs typeface="Lucida Grande" charset="0"/>
                <a:sym typeface="Lucida Grande" charset="0"/>
              </a:rPr>
              <a:t> </a:t>
            </a:r>
            <a:r>
              <a:rPr lang="en-US" sz="3000" b="1" dirty="0" err="1" smtClean="0">
                <a:solidFill>
                  <a:schemeClr val="tx1"/>
                </a:solidFill>
                <a:latin typeface="Lucida Grande" charset="0"/>
                <a:ea typeface="Lucida Grande" charset="0"/>
                <a:cs typeface="Lucida Grande" charset="0"/>
                <a:sym typeface="Lucida Grande" charset="0"/>
              </a:rPr>
              <a:t>все</a:t>
            </a:r>
            <a:r>
              <a:rPr lang="en-US" sz="3000" b="1" dirty="0" smtClean="0">
                <a:solidFill>
                  <a:schemeClr val="tx1"/>
                </a:solidFill>
                <a:latin typeface="Lucida Grande" charset="0"/>
                <a:ea typeface="Lucida Grande" charset="0"/>
                <a:cs typeface="Lucida Grande" charset="0"/>
                <a:sym typeface="Lucida Grande" charset="0"/>
              </a:rPr>
              <a:t> </a:t>
            </a:r>
            <a:r>
              <a:rPr lang="en-US" sz="3000" b="1" dirty="0" err="1" smtClean="0">
                <a:solidFill>
                  <a:schemeClr val="tx1"/>
                </a:solidFill>
                <a:latin typeface="Lucida Grande" charset="0"/>
                <a:ea typeface="Lucida Grande" charset="0"/>
                <a:cs typeface="Lucida Grande" charset="0"/>
                <a:sym typeface="Lucida Grande" charset="0"/>
              </a:rPr>
              <a:t>встречали</a:t>
            </a:r>
            <a:r>
              <a:rPr lang="en-US" sz="3000" b="1" dirty="0" smtClean="0">
                <a:solidFill>
                  <a:schemeClr val="tx1"/>
                </a:solidFill>
                <a:latin typeface="Lucida Grande" charset="0"/>
                <a:ea typeface="Lucida Grande" charset="0"/>
                <a:cs typeface="Lucida Grande" charset="0"/>
                <a:sym typeface="Lucida Grande" charset="0"/>
              </a:rPr>
              <a:t>,</a:t>
            </a:r>
          </a:p>
          <a:p>
            <a:pPr algn="l"/>
            <a:r>
              <a:rPr lang="en-US" sz="3000" b="1" dirty="0" err="1" smtClean="0">
                <a:solidFill>
                  <a:schemeClr val="tx1"/>
                </a:solidFill>
                <a:latin typeface="Lucida Grande" charset="0"/>
                <a:ea typeface="Lucida Grande" charset="0"/>
                <a:cs typeface="Lucida Grande" charset="0"/>
                <a:sym typeface="Lucida Grande" charset="0"/>
              </a:rPr>
              <a:t>Ну</a:t>
            </a:r>
            <a:r>
              <a:rPr lang="en-US" sz="3000" b="1" dirty="0">
                <a:solidFill>
                  <a:schemeClr val="tx1"/>
                </a:solidFill>
                <a:latin typeface="Lucida Grande" charset="0"/>
                <a:ea typeface="Lucida Grande" charset="0"/>
                <a:cs typeface="Lucida Grande" charset="0"/>
                <a:sym typeface="Lucida Grande" charset="0"/>
              </a:rPr>
              <a:t>, а </a:t>
            </a:r>
            <a:r>
              <a:rPr lang="en-US" sz="3000" b="1" dirty="0" err="1">
                <a:solidFill>
                  <a:schemeClr val="tx1"/>
                </a:solidFill>
                <a:latin typeface="Lucida Grande" charset="0"/>
                <a:ea typeface="Lucida Grande" charset="0"/>
                <a:cs typeface="Lucida Grande" charset="0"/>
                <a:sym typeface="Lucida Grande" charset="0"/>
              </a:rPr>
              <a:t>окончание</a:t>
            </a:r>
            <a:r>
              <a:rPr lang="en-US" sz="3000" b="1" dirty="0">
                <a:solidFill>
                  <a:schemeClr val="tx1"/>
                </a:solidFill>
                <a:latin typeface="Lucida Grande" charset="0"/>
                <a:ea typeface="Lucida Grande" charset="0"/>
                <a:cs typeface="Lucida Grande" charset="0"/>
                <a:sym typeface="Lucida Grande" charset="0"/>
              </a:rPr>
              <a:t> в </a:t>
            </a:r>
            <a:r>
              <a:rPr lang="en-US" sz="3000" b="1" dirty="0" err="1">
                <a:solidFill>
                  <a:schemeClr val="tx1"/>
                </a:solidFill>
                <a:latin typeface="Lucida Grande" charset="0"/>
                <a:ea typeface="Lucida Grande" charset="0"/>
                <a:cs typeface="Lucida Grande" charset="0"/>
                <a:sym typeface="Lucida Grande" charset="0"/>
              </a:rPr>
              <a:t>слове</a:t>
            </a:r>
            <a:r>
              <a:rPr lang="en-US" sz="3000" b="1" dirty="0">
                <a:solidFill>
                  <a:schemeClr val="tx1"/>
                </a:solidFill>
                <a:latin typeface="Lucida Grande" charset="0"/>
                <a:ea typeface="Lucida Grande" charset="0"/>
                <a:cs typeface="Lucida Grande" charset="0"/>
                <a:sym typeface="Lucida Grande" charset="0"/>
              </a:rPr>
              <a:t> - </a:t>
            </a:r>
            <a:r>
              <a:rPr lang="en-US" sz="3000" b="1" dirty="0" err="1">
                <a:solidFill>
                  <a:srgbClr val="558E28"/>
                </a:solidFill>
                <a:latin typeface="Lucida Grande" charset="0"/>
                <a:ea typeface="Lucida Grande" charset="0"/>
                <a:cs typeface="Lucida Grande" charset="0"/>
                <a:sym typeface="Lucida Grande" charset="0"/>
              </a:rPr>
              <a:t>карта</a:t>
            </a:r>
            <a:r>
              <a:rPr lang="en-US" sz="3000" b="1" dirty="0">
                <a:solidFill>
                  <a:srgbClr val="001445"/>
                </a:solidFill>
                <a:latin typeface="Lucida Grande" charset="0"/>
                <a:ea typeface="Lucida Grande" charset="0"/>
                <a:cs typeface="Lucida Grande" charset="0"/>
                <a:sym typeface="Lucida Grande" charset="0"/>
              </a:rPr>
              <a:t>.</a:t>
            </a:r>
          </a:p>
          <a:p>
            <a:pPr algn="l"/>
            <a:r>
              <a:rPr lang="en-US" sz="3000" b="1" dirty="0" err="1">
                <a:solidFill>
                  <a:schemeClr val="tx1"/>
                </a:solidFill>
                <a:latin typeface="Lucida Grande" charset="0"/>
                <a:ea typeface="Lucida Grande" charset="0"/>
                <a:cs typeface="Lucida Grande" charset="0"/>
                <a:sym typeface="Lucida Grande" charset="0"/>
              </a:rPr>
              <a:t>Вся</a:t>
            </a:r>
            <a:r>
              <a:rPr lang="en-US" sz="3000" b="1" dirty="0">
                <a:solidFill>
                  <a:schemeClr val="tx1"/>
                </a:solidFill>
                <a:latin typeface="Lucida Grande" charset="0"/>
                <a:ea typeface="Lucida Grande" charset="0"/>
                <a:cs typeface="Lucida Grande" charset="0"/>
                <a:sym typeface="Lucida Grande" charset="0"/>
              </a:rPr>
              <a:t> </a:t>
            </a:r>
            <a:r>
              <a:rPr lang="en-US" sz="3000" b="1" dirty="0" err="1">
                <a:solidFill>
                  <a:schemeClr val="tx1"/>
                </a:solidFill>
                <a:latin typeface="Lucida Grande" charset="0"/>
                <a:ea typeface="Lucida Grande" charset="0"/>
                <a:cs typeface="Lucida Grande" charset="0"/>
                <a:sym typeface="Lucida Grande" charset="0"/>
              </a:rPr>
              <a:t>же</a:t>
            </a:r>
            <a:r>
              <a:rPr lang="en-US" sz="3000" b="1" dirty="0">
                <a:solidFill>
                  <a:schemeClr val="tx1"/>
                </a:solidFill>
                <a:latin typeface="Lucida Grande" charset="0"/>
                <a:ea typeface="Lucida Grande" charset="0"/>
                <a:cs typeface="Lucida Grande" charset="0"/>
                <a:sym typeface="Lucida Grande" charset="0"/>
              </a:rPr>
              <a:t> в </a:t>
            </a:r>
            <a:r>
              <a:rPr lang="en-US" sz="3000" b="1" dirty="0" err="1">
                <a:solidFill>
                  <a:schemeClr val="tx1"/>
                </a:solidFill>
                <a:latin typeface="Lucida Grande" charset="0"/>
                <a:ea typeface="Lucida Grande" charset="0"/>
                <a:cs typeface="Lucida Grande" charset="0"/>
                <a:sym typeface="Lucida Grande" charset="0"/>
              </a:rPr>
              <a:t>дневнике</a:t>
            </a:r>
            <a:r>
              <a:rPr lang="en-US" sz="3000" b="1" dirty="0">
                <a:solidFill>
                  <a:schemeClr val="tx1"/>
                </a:solidFill>
                <a:latin typeface="Lucida Grande" charset="0"/>
                <a:ea typeface="Lucida Grande" charset="0"/>
                <a:cs typeface="Lucida Grande" charset="0"/>
                <a:sym typeface="Lucida Grande" charset="0"/>
              </a:rPr>
              <a:t> я и в </a:t>
            </a:r>
            <a:r>
              <a:rPr lang="en-US" sz="3000" b="1" dirty="0" err="1">
                <a:solidFill>
                  <a:schemeClr val="tx1"/>
                </a:solidFill>
                <a:latin typeface="Lucida Grande" charset="0"/>
                <a:ea typeface="Lucida Grande" charset="0"/>
                <a:cs typeface="Lucida Grande" charset="0"/>
                <a:sym typeface="Lucida Grande" charset="0"/>
              </a:rPr>
              <a:t>журнале</a:t>
            </a:r>
            <a:r>
              <a:rPr lang="en-US" sz="3000" b="1" dirty="0">
                <a:solidFill>
                  <a:schemeClr val="tx1"/>
                </a:solidFill>
                <a:latin typeface="Lucida Grande" charset="0"/>
                <a:ea typeface="Lucida Grande" charset="0"/>
                <a:cs typeface="Lucida Grande" charset="0"/>
                <a:sym typeface="Lucida Grande" charset="0"/>
              </a:rPr>
              <a:t>.</a:t>
            </a:r>
          </a:p>
          <a:p>
            <a:pPr algn="l"/>
            <a:endParaRPr lang="en-US" sz="3000" b="1" dirty="0">
              <a:solidFill>
                <a:schemeClr val="tx1"/>
              </a:solidFill>
              <a:latin typeface="Lucida Grande" charset="0"/>
              <a:ea typeface="Lucida Grande" charset="0"/>
              <a:cs typeface="Lucida Grande" charset="0"/>
              <a:sym typeface="Lucida Grande" charset="0"/>
            </a:endParaRPr>
          </a:p>
        </p:txBody>
      </p:sp>
      <p:sp>
        <p:nvSpPr>
          <p:cNvPr id="35848" name="Rectangle 8"/>
          <p:cNvSpPr>
            <a:spLocks/>
          </p:cNvSpPr>
          <p:nvPr/>
        </p:nvSpPr>
        <p:spPr bwMode="auto">
          <a:xfrm>
            <a:off x="3643306" y="428604"/>
            <a:ext cx="3906519" cy="1107996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7200" b="1" smtClean="0">
                <a:solidFill>
                  <a:srgbClr val="A40800"/>
                </a:solidFill>
                <a:latin typeface="Lucida Grande" charset="0"/>
                <a:ea typeface="Lucida Grande" charset="0"/>
                <a:cs typeface="Lucida Grande" charset="0"/>
                <a:sym typeface="Lucida Grande" charset="0"/>
              </a:rPr>
              <a:t>ОЦЕНКА</a:t>
            </a:r>
            <a:endParaRPr lang="en-US" sz="7200" b="1" dirty="0">
              <a:solidFill>
                <a:srgbClr val="A40800"/>
              </a:solidFill>
              <a:latin typeface="Lucida Grande" charset="0"/>
              <a:ea typeface="Lucida Grande" charset="0"/>
              <a:cs typeface="Lucida Grande" charset="0"/>
              <a:sym typeface="Lucida Grande" charset="0"/>
            </a:endParaRPr>
          </a:p>
        </p:txBody>
      </p:sp>
      <p:sp>
        <p:nvSpPr>
          <p:cNvPr id="35849" name="Rectangle 9"/>
          <p:cNvSpPr>
            <a:spLocks/>
          </p:cNvSpPr>
          <p:nvPr/>
        </p:nvSpPr>
        <p:spPr bwMode="auto">
          <a:xfrm rot="5351916">
            <a:off x="5480613" y="1384970"/>
            <a:ext cx="138864" cy="954107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wrap="square" lIns="0" tIns="0" rIns="0" bIns="0">
            <a:spAutoFit/>
          </a:bodyPr>
          <a:lstStyle/>
          <a:p>
            <a:pPr algn="l"/>
            <a:r>
              <a:rPr lang="en-US" sz="6200" dirty="0">
                <a:solidFill>
                  <a:srgbClr val="A8184B"/>
                </a:solidFill>
                <a:latin typeface="Lucida Grande" charset="0"/>
                <a:ea typeface="Lucida Grande" charset="0"/>
                <a:cs typeface="Lucida Grande" charset="0"/>
                <a:sym typeface="Lucida Grande" charset="0"/>
              </a:rPr>
              <a:t>(</a:t>
            </a:r>
          </a:p>
        </p:txBody>
      </p:sp>
      <p:sp>
        <p:nvSpPr>
          <p:cNvPr id="35850" name="Freeform 10"/>
          <p:cNvSpPr>
            <a:spLocks/>
          </p:cNvSpPr>
          <p:nvPr/>
        </p:nvSpPr>
        <p:spPr bwMode="auto">
          <a:xfrm>
            <a:off x="876300" y="2311400"/>
            <a:ext cx="228600" cy="127000"/>
          </a:xfrm>
          <a:custGeom>
            <a:avLst/>
            <a:gdLst/>
            <a:ahLst/>
            <a:cxnLst>
              <a:cxn ang="0">
                <a:pos x="21600" y="0"/>
              </a:cxn>
              <a:cxn ang="0">
                <a:pos x="1200" y="0"/>
              </a:cxn>
              <a:cxn ang="0">
                <a:pos x="0" y="21600"/>
              </a:cxn>
            </a:cxnLst>
            <a:rect l="0" t="0" r="r" b="b"/>
            <a:pathLst>
              <a:path w="21600" h="21600">
                <a:moveTo>
                  <a:pt x="21600" y="0"/>
                </a:moveTo>
                <a:lnTo>
                  <a:pt x="1200" y="0"/>
                </a:lnTo>
                <a:cubicBezTo>
                  <a:pt x="1200" y="0"/>
                  <a:pt x="0" y="8640"/>
                  <a:pt x="0" y="21600"/>
                </a:cubicBezTo>
              </a:path>
            </a:pathLst>
          </a:custGeom>
          <a:noFill/>
          <a:ln w="50800" cap="flat">
            <a:solidFill>
              <a:srgbClr val="A40800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35851" name="Rectangle 11"/>
          <p:cNvSpPr>
            <a:spLocks/>
          </p:cNvSpPr>
          <p:nvPr/>
        </p:nvSpPr>
        <p:spPr bwMode="auto">
          <a:xfrm>
            <a:off x="4929190" y="2527300"/>
            <a:ext cx="658810" cy="558800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pPr algn="l"/>
            <a:r>
              <a:rPr lang="en-US" sz="3200" b="1" dirty="0" smtClean="0">
                <a:solidFill>
                  <a:srgbClr val="A40800"/>
                </a:solidFill>
                <a:latin typeface="Lucida Grande" charset="0"/>
                <a:ea typeface="Lucida Grande" charset="0"/>
                <a:cs typeface="Lucida Grande" charset="0"/>
                <a:sym typeface="Lucida Grande" charset="0"/>
              </a:rPr>
              <a:t>^</a:t>
            </a:r>
            <a:endParaRPr lang="en-US" sz="3200" b="1" dirty="0">
              <a:solidFill>
                <a:srgbClr val="A40800"/>
              </a:solidFill>
              <a:latin typeface="Lucida Grande" charset="0"/>
              <a:ea typeface="Lucida Grande" charset="0"/>
              <a:cs typeface="Lucida Grande" charset="0"/>
              <a:sym typeface="Lucida Grande" charset="0"/>
            </a:endParaRPr>
          </a:p>
        </p:txBody>
      </p:sp>
      <p:sp>
        <p:nvSpPr>
          <p:cNvPr id="35852" name="Rectangle 12"/>
          <p:cNvSpPr>
            <a:spLocks/>
          </p:cNvSpPr>
          <p:nvPr/>
        </p:nvSpPr>
        <p:spPr bwMode="auto">
          <a:xfrm>
            <a:off x="6143636" y="3214686"/>
            <a:ext cx="330200" cy="431800"/>
          </a:xfrm>
          <a:prstGeom prst="rect">
            <a:avLst/>
          </a:prstGeom>
          <a:noFill/>
          <a:ln w="50800" cap="flat">
            <a:solidFill>
              <a:srgbClr val="A40800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58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58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358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58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14520064" presetClass="entr" presetSubtype="106016896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75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74"/>
                                          </p:stCondLst>
                                        </p:cTn>
                                        <p:tgtEl>
                                          <p:spTgt spid="358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358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8" grpId="0" build="p" autoUpdateAnimBg="0"/>
      <p:bldP spid="35849" grpId="0" autoUpdateAnimBg="0"/>
      <p:bldP spid="35850" grpId="0" animBg="1"/>
      <p:bldP spid="35851" grpId="0" autoUpdateAnimBg="0"/>
      <p:bldP spid="35852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3600" b="1" dirty="0" smtClean="0"/>
              <a:t>10-9 б – 100-90%  высокий уровень</a:t>
            </a:r>
          </a:p>
          <a:p>
            <a:r>
              <a:rPr lang="ru-RU" sz="3600" b="1" dirty="0" smtClean="0"/>
              <a:t>8 б – 80% - повышенный</a:t>
            </a:r>
          </a:p>
          <a:p>
            <a:r>
              <a:rPr lang="ru-RU" sz="3600" b="1" dirty="0" smtClean="0"/>
              <a:t>7 б – 70% - базовый уровень</a:t>
            </a:r>
          </a:p>
          <a:p>
            <a:r>
              <a:rPr lang="ru-RU" sz="3600" b="1" dirty="0" smtClean="0"/>
              <a:t>6 б -60% -пониженный</a:t>
            </a:r>
            <a:endParaRPr lang="ru-RU" sz="3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297634"/>
          </a:xfrm>
        </p:spPr>
        <p:txBody>
          <a:bodyPr/>
          <a:lstStyle/>
          <a:p>
            <a:pPr algn="l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           </a:t>
            </a:r>
            <a:r>
              <a:rPr lang="ru-RU" b="1" u="sng" dirty="0" smtClean="0">
                <a:solidFill>
                  <a:srgbClr val="FF0000"/>
                </a:solidFill>
              </a:rPr>
              <a:t>Сегодня на уроке:</a:t>
            </a:r>
            <a:r>
              <a:rPr lang="ru-RU" b="1" dirty="0" smtClean="0">
                <a:solidFill>
                  <a:srgbClr val="FF0000"/>
                </a:solidFill>
              </a:rPr>
              <a:t/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/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>   </a:t>
            </a:r>
            <a:r>
              <a:rPr lang="ru-RU" sz="40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Я узнал …</a:t>
            </a:r>
            <a:br>
              <a:rPr lang="ru-RU" sz="40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</a:br>
            <a:r>
              <a:rPr lang="ru-RU" sz="40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  Я понял …</a:t>
            </a:r>
            <a:br>
              <a:rPr lang="ru-RU" sz="40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</a:br>
            <a:r>
              <a:rPr lang="ru-RU" sz="40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 Мне понравилось …</a:t>
            </a:r>
            <a:br>
              <a:rPr lang="ru-RU" sz="40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</a:br>
            <a:r>
              <a:rPr lang="ru-RU" sz="40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 Было трудно… </a:t>
            </a:r>
            <a:br>
              <a:rPr lang="ru-RU" sz="40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</a:br>
            <a:r>
              <a:rPr lang="ru-RU" sz="40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 Для меня было открытием, что…</a:t>
            </a:r>
            <a:br>
              <a:rPr lang="ru-RU" sz="40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</a:br>
            <a:r>
              <a:rPr lang="ru-RU" sz="40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 Могу порадоваться успехам …</a:t>
            </a:r>
            <a:r>
              <a:rPr lang="ru-RU" sz="4000" b="1" dirty="0" smtClean="0">
                <a:solidFill>
                  <a:srgbClr val="FF0000"/>
                </a:solidFill>
              </a:rPr>
              <a:t/>
            </a:r>
            <a:br>
              <a:rPr lang="ru-RU" sz="4000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/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/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/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/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/>
            </a:r>
            <a:br>
              <a:rPr lang="ru-RU" b="1" dirty="0" smtClean="0">
                <a:solidFill>
                  <a:srgbClr val="FF0000"/>
                </a:solidFill>
              </a:rPr>
            </a:br>
            <a:endParaRPr lang="ru-RU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1066800" y="152400"/>
            <a:ext cx="7620000" cy="2743200"/>
          </a:xfrm>
        </p:spPr>
        <p:txBody>
          <a:bodyPr/>
          <a:lstStyle/>
          <a:p>
            <a:pPr eaLnBrk="1" hangingPunct="1"/>
            <a:r>
              <a:rPr lang="ru-RU" b="0" i="1" dirty="0" smtClean="0">
                <a:solidFill>
                  <a:srgbClr val="D5421F"/>
                </a:solidFill>
              </a:rPr>
              <a:t>Спасибо за </a:t>
            </a:r>
            <a:r>
              <a:rPr lang="ru-RU" i="1" dirty="0" smtClean="0">
                <a:solidFill>
                  <a:srgbClr val="D5421F"/>
                </a:solidFill>
              </a:rPr>
              <a:t>урок</a:t>
            </a:r>
            <a:r>
              <a:rPr lang="ru-RU" b="0" i="1" dirty="0" smtClean="0">
                <a:solidFill>
                  <a:srgbClr val="D5421F"/>
                </a:solidFill>
              </a:rPr>
              <a:t>!</a:t>
            </a:r>
            <a:br>
              <a:rPr lang="ru-RU" b="0" i="1" dirty="0" smtClean="0">
                <a:solidFill>
                  <a:srgbClr val="D5421F"/>
                </a:solidFill>
              </a:rPr>
            </a:br>
            <a:r>
              <a:rPr lang="ru-RU" b="0" i="1" dirty="0" smtClean="0">
                <a:solidFill>
                  <a:schemeClr val="bg1"/>
                </a:solidFill>
              </a:rPr>
              <a:t>В добрый путь по дороге знаний!</a:t>
            </a:r>
            <a:br>
              <a:rPr lang="ru-RU" b="0" i="1" dirty="0" smtClean="0">
                <a:solidFill>
                  <a:schemeClr val="bg1"/>
                </a:solidFill>
              </a:rPr>
            </a:br>
            <a:endParaRPr lang="ru-RU" b="0" i="1" dirty="0" smtClean="0">
              <a:solidFill>
                <a:schemeClr val="bg1"/>
              </a:solidFill>
            </a:endParaRPr>
          </a:p>
        </p:txBody>
      </p:sp>
      <p:sp>
        <p:nvSpPr>
          <p:cNvPr id="22531" name="Rectangle 3"/>
          <p:cNvSpPr>
            <a:spLocks noChangeArrowheads="1"/>
          </p:cNvSpPr>
          <p:nvPr/>
        </p:nvSpPr>
        <p:spPr bwMode="auto">
          <a:xfrm>
            <a:off x="1219200" y="3352800"/>
            <a:ext cx="1447800" cy="685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r>
              <a:rPr lang="ru-RU" sz="2400" b="1" i="1">
                <a:latin typeface="Times New Roman" pitchFamily="18" charset="0"/>
              </a:rPr>
              <a:t>приставка</a:t>
            </a:r>
          </a:p>
        </p:txBody>
      </p:sp>
      <p:sp>
        <p:nvSpPr>
          <p:cNvPr id="22532" name="Oval 4"/>
          <p:cNvSpPr>
            <a:spLocks noChangeArrowheads="1"/>
          </p:cNvSpPr>
          <p:nvPr/>
        </p:nvSpPr>
        <p:spPr bwMode="auto">
          <a:xfrm>
            <a:off x="1219200" y="3962400"/>
            <a:ext cx="228600" cy="2286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2533" name="Oval 5"/>
          <p:cNvSpPr>
            <a:spLocks noChangeArrowheads="1"/>
          </p:cNvSpPr>
          <p:nvPr/>
        </p:nvSpPr>
        <p:spPr bwMode="auto">
          <a:xfrm>
            <a:off x="1524000" y="3962400"/>
            <a:ext cx="228600" cy="2286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2534" name="Oval 6"/>
          <p:cNvSpPr>
            <a:spLocks noChangeArrowheads="1"/>
          </p:cNvSpPr>
          <p:nvPr/>
        </p:nvSpPr>
        <p:spPr bwMode="auto">
          <a:xfrm>
            <a:off x="2514600" y="3962400"/>
            <a:ext cx="228600" cy="2286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2535" name="Oval 7"/>
          <p:cNvSpPr>
            <a:spLocks noChangeArrowheads="1"/>
          </p:cNvSpPr>
          <p:nvPr/>
        </p:nvSpPr>
        <p:spPr bwMode="auto">
          <a:xfrm>
            <a:off x="2209800" y="3962400"/>
            <a:ext cx="228600" cy="2286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2536" name="Rectangle 8"/>
          <p:cNvSpPr>
            <a:spLocks noChangeArrowheads="1"/>
          </p:cNvSpPr>
          <p:nvPr/>
        </p:nvSpPr>
        <p:spPr bwMode="auto">
          <a:xfrm>
            <a:off x="4800600" y="3352800"/>
            <a:ext cx="1295400" cy="6096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r>
              <a:rPr lang="ru-RU" sz="2400" b="1" i="1">
                <a:latin typeface="Times New Roman" pitchFamily="18" charset="0"/>
              </a:rPr>
              <a:t>суффикс</a:t>
            </a:r>
          </a:p>
        </p:txBody>
      </p:sp>
      <p:sp>
        <p:nvSpPr>
          <p:cNvPr id="22537" name="Oval 9"/>
          <p:cNvSpPr>
            <a:spLocks noChangeArrowheads="1"/>
          </p:cNvSpPr>
          <p:nvPr/>
        </p:nvSpPr>
        <p:spPr bwMode="auto">
          <a:xfrm>
            <a:off x="7391400" y="3962400"/>
            <a:ext cx="228600" cy="2286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2538" name="Rectangle 10"/>
          <p:cNvSpPr>
            <a:spLocks noChangeArrowheads="1"/>
          </p:cNvSpPr>
          <p:nvPr/>
        </p:nvSpPr>
        <p:spPr bwMode="auto">
          <a:xfrm>
            <a:off x="3124200" y="3352800"/>
            <a:ext cx="1295400" cy="6096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r>
              <a:rPr lang="ru-RU" sz="2400" b="1" i="1">
                <a:latin typeface="Times New Roman" pitchFamily="18" charset="0"/>
              </a:rPr>
              <a:t>корень</a:t>
            </a:r>
          </a:p>
        </p:txBody>
      </p:sp>
      <p:sp>
        <p:nvSpPr>
          <p:cNvPr id="22539" name="Oval 11"/>
          <p:cNvSpPr>
            <a:spLocks noChangeArrowheads="1"/>
          </p:cNvSpPr>
          <p:nvPr/>
        </p:nvSpPr>
        <p:spPr bwMode="auto">
          <a:xfrm>
            <a:off x="7696200" y="3962400"/>
            <a:ext cx="228600" cy="2286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2540" name="Rectangle 12"/>
          <p:cNvSpPr>
            <a:spLocks noChangeArrowheads="1"/>
          </p:cNvSpPr>
          <p:nvPr/>
        </p:nvSpPr>
        <p:spPr bwMode="auto">
          <a:xfrm>
            <a:off x="6553200" y="3352800"/>
            <a:ext cx="1447800" cy="6096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r>
              <a:rPr lang="ru-RU" sz="2400" b="1" i="1">
                <a:latin typeface="Times New Roman" pitchFamily="18" charset="0"/>
              </a:rPr>
              <a:t>окончание</a:t>
            </a:r>
          </a:p>
        </p:txBody>
      </p:sp>
      <p:sp>
        <p:nvSpPr>
          <p:cNvPr id="22541" name="Oval 13"/>
          <p:cNvSpPr>
            <a:spLocks noChangeArrowheads="1"/>
          </p:cNvSpPr>
          <p:nvPr/>
        </p:nvSpPr>
        <p:spPr bwMode="auto">
          <a:xfrm>
            <a:off x="6781800" y="3962400"/>
            <a:ext cx="228600" cy="2286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2542" name="Oval 14"/>
          <p:cNvSpPr>
            <a:spLocks noChangeArrowheads="1"/>
          </p:cNvSpPr>
          <p:nvPr/>
        </p:nvSpPr>
        <p:spPr bwMode="auto">
          <a:xfrm>
            <a:off x="6781800" y="3962400"/>
            <a:ext cx="228600" cy="2286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2543" name="Oval 15"/>
          <p:cNvSpPr>
            <a:spLocks noChangeArrowheads="1"/>
          </p:cNvSpPr>
          <p:nvPr/>
        </p:nvSpPr>
        <p:spPr bwMode="auto">
          <a:xfrm>
            <a:off x="6477000" y="3962400"/>
            <a:ext cx="228600" cy="2286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2544" name="Oval 16"/>
          <p:cNvSpPr>
            <a:spLocks noChangeArrowheads="1"/>
          </p:cNvSpPr>
          <p:nvPr/>
        </p:nvSpPr>
        <p:spPr bwMode="auto">
          <a:xfrm>
            <a:off x="5943600" y="3962400"/>
            <a:ext cx="228600" cy="2286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2545" name="Oval 17"/>
          <p:cNvSpPr>
            <a:spLocks noChangeArrowheads="1"/>
          </p:cNvSpPr>
          <p:nvPr/>
        </p:nvSpPr>
        <p:spPr bwMode="auto">
          <a:xfrm>
            <a:off x="5638800" y="3962400"/>
            <a:ext cx="228600" cy="2286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2546" name="Oval 18"/>
          <p:cNvSpPr>
            <a:spLocks noChangeArrowheads="1"/>
          </p:cNvSpPr>
          <p:nvPr/>
        </p:nvSpPr>
        <p:spPr bwMode="auto">
          <a:xfrm>
            <a:off x="5029200" y="3962400"/>
            <a:ext cx="228600" cy="2286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2547" name="Oval 19"/>
          <p:cNvSpPr>
            <a:spLocks noChangeArrowheads="1"/>
          </p:cNvSpPr>
          <p:nvPr/>
        </p:nvSpPr>
        <p:spPr bwMode="auto">
          <a:xfrm>
            <a:off x="4724400" y="3962400"/>
            <a:ext cx="228600" cy="2286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2548" name="Oval 20"/>
          <p:cNvSpPr>
            <a:spLocks noChangeArrowheads="1"/>
          </p:cNvSpPr>
          <p:nvPr/>
        </p:nvSpPr>
        <p:spPr bwMode="auto">
          <a:xfrm>
            <a:off x="4267200" y="3962400"/>
            <a:ext cx="228600" cy="2286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2549" name="Oval 21"/>
          <p:cNvSpPr>
            <a:spLocks noChangeArrowheads="1"/>
          </p:cNvSpPr>
          <p:nvPr/>
        </p:nvSpPr>
        <p:spPr bwMode="auto">
          <a:xfrm>
            <a:off x="4267200" y="3962400"/>
            <a:ext cx="228600" cy="2286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2550" name="Oval 22"/>
          <p:cNvSpPr>
            <a:spLocks noChangeArrowheads="1"/>
          </p:cNvSpPr>
          <p:nvPr/>
        </p:nvSpPr>
        <p:spPr bwMode="auto">
          <a:xfrm>
            <a:off x="3962400" y="3962400"/>
            <a:ext cx="228600" cy="2286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2551" name="Oval 23"/>
          <p:cNvSpPr>
            <a:spLocks noChangeArrowheads="1"/>
          </p:cNvSpPr>
          <p:nvPr/>
        </p:nvSpPr>
        <p:spPr bwMode="auto">
          <a:xfrm>
            <a:off x="3352800" y="3962400"/>
            <a:ext cx="228600" cy="2286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2552" name="Oval 24"/>
          <p:cNvSpPr>
            <a:spLocks noChangeArrowheads="1"/>
          </p:cNvSpPr>
          <p:nvPr/>
        </p:nvSpPr>
        <p:spPr bwMode="auto">
          <a:xfrm>
            <a:off x="3048000" y="3962400"/>
            <a:ext cx="228600" cy="2286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2553" name="AutoShape 25"/>
          <p:cNvSpPr>
            <a:spLocks noChangeArrowheads="1"/>
          </p:cNvSpPr>
          <p:nvPr/>
        </p:nvSpPr>
        <p:spPr bwMode="auto">
          <a:xfrm>
            <a:off x="2667000" y="3581400"/>
            <a:ext cx="457200" cy="485775"/>
          </a:xfrm>
          <a:prstGeom prst="leftRightArrow">
            <a:avLst>
              <a:gd name="adj1" fmla="val 33991"/>
              <a:gd name="adj2" fmla="val 416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2554" name="AutoShape 26"/>
          <p:cNvSpPr>
            <a:spLocks noChangeArrowheads="1"/>
          </p:cNvSpPr>
          <p:nvPr/>
        </p:nvSpPr>
        <p:spPr bwMode="auto">
          <a:xfrm>
            <a:off x="4419600" y="3505200"/>
            <a:ext cx="457200" cy="485775"/>
          </a:xfrm>
          <a:prstGeom prst="leftRightArrow">
            <a:avLst>
              <a:gd name="adj1" fmla="val 33991"/>
              <a:gd name="adj2" fmla="val 416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2555" name="AutoShape 27"/>
          <p:cNvSpPr>
            <a:spLocks noChangeArrowheads="1"/>
          </p:cNvSpPr>
          <p:nvPr/>
        </p:nvSpPr>
        <p:spPr bwMode="auto">
          <a:xfrm>
            <a:off x="6096000" y="3505200"/>
            <a:ext cx="457200" cy="485775"/>
          </a:xfrm>
          <a:prstGeom prst="leftRightArrow">
            <a:avLst>
              <a:gd name="adj1" fmla="val 33991"/>
              <a:gd name="adj2" fmla="val 416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2556" name="Rectangle 28"/>
          <p:cNvSpPr>
            <a:spLocks noChangeArrowheads="1"/>
          </p:cNvSpPr>
          <p:nvPr/>
        </p:nvSpPr>
        <p:spPr bwMode="auto">
          <a:xfrm>
            <a:off x="1828800" y="2971800"/>
            <a:ext cx="838200" cy="457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2557" name="Rectangle 29"/>
          <p:cNvSpPr>
            <a:spLocks noChangeArrowheads="1"/>
          </p:cNvSpPr>
          <p:nvPr/>
        </p:nvSpPr>
        <p:spPr bwMode="auto">
          <a:xfrm>
            <a:off x="2514600" y="2514600"/>
            <a:ext cx="152400" cy="457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2558" name="Freeform 30"/>
          <p:cNvSpPr>
            <a:spLocks/>
          </p:cNvSpPr>
          <p:nvPr/>
        </p:nvSpPr>
        <p:spPr bwMode="auto">
          <a:xfrm>
            <a:off x="2551113" y="2116138"/>
            <a:ext cx="1019175" cy="300037"/>
          </a:xfrm>
          <a:custGeom>
            <a:avLst/>
            <a:gdLst>
              <a:gd name="T0" fmla="*/ 2147483647 w 642"/>
              <a:gd name="T1" fmla="*/ 2147483647 h 189"/>
              <a:gd name="T2" fmla="*/ 2147483647 w 642"/>
              <a:gd name="T3" fmla="*/ 2147483647 h 189"/>
              <a:gd name="T4" fmla="*/ 2147483647 w 642"/>
              <a:gd name="T5" fmla="*/ 2147483647 h 189"/>
              <a:gd name="T6" fmla="*/ 2147483647 w 642"/>
              <a:gd name="T7" fmla="*/ 2147483647 h 189"/>
              <a:gd name="T8" fmla="*/ 2147483647 w 642"/>
              <a:gd name="T9" fmla="*/ 2147483647 h 189"/>
              <a:gd name="T10" fmla="*/ 2147483647 w 642"/>
              <a:gd name="T11" fmla="*/ 2147483647 h 189"/>
              <a:gd name="T12" fmla="*/ 2147483647 w 642"/>
              <a:gd name="T13" fmla="*/ 2147483647 h 189"/>
              <a:gd name="T14" fmla="*/ 2147483647 w 642"/>
              <a:gd name="T15" fmla="*/ 2147483647 h 189"/>
              <a:gd name="T16" fmla="*/ 2147483647 w 642"/>
              <a:gd name="T17" fmla="*/ 2147483647 h 189"/>
              <a:gd name="T18" fmla="*/ 2147483647 w 642"/>
              <a:gd name="T19" fmla="*/ 0 h 189"/>
              <a:gd name="T20" fmla="*/ 2147483647 w 642"/>
              <a:gd name="T21" fmla="*/ 2147483647 h 189"/>
              <a:gd name="T22" fmla="*/ 2147483647 w 642"/>
              <a:gd name="T23" fmla="*/ 2147483647 h 189"/>
              <a:gd name="T24" fmla="*/ 2147483647 w 642"/>
              <a:gd name="T25" fmla="*/ 2147483647 h 189"/>
              <a:gd name="T26" fmla="*/ 2147483647 w 642"/>
              <a:gd name="T27" fmla="*/ 2147483647 h 189"/>
              <a:gd name="T28" fmla="*/ 2147483647 w 642"/>
              <a:gd name="T29" fmla="*/ 2147483647 h 189"/>
              <a:gd name="T30" fmla="*/ 2147483647 w 642"/>
              <a:gd name="T31" fmla="*/ 2147483647 h 189"/>
              <a:gd name="T32" fmla="*/ 2147483647 w 642"/>
              <a:gd name="T33" fmla="*/ 2147483647 h 189"/>
              <a:gd name="T34" fmla="*/ 2147483647 w 642"/>
              <a:gd name="T35" fmla="*/ 2147483647 h 189"/>
              <a:gd name="T36" fmla="*/ 2147483647 w 642"/>
              <a:gd name="T37" fmla="*/ 2147483647 h 189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w 642"/>
              <a:gd name="T58" fmla="*/ 0 h 189"/>
              <a:gd name="T59" fmla="*/ 642 w 642"/>
              <a:gd name="T60" fmla="*/ 189 h 189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T57" t="T58" r="T59" b="T60"/>
            <a:pathLst>
              <a:path w="642" h="189">
                <a:moveTo>
                  <a:pt x="14" y="189"/>
                </a:moveTo>
                <a:cubicBezTo>
                  <a:pt x="0" y="146"/>
                  <a:pt x="9" y="139"/>
                  <a:pt x="47" y="165"/>
                </a:cubicBezTo>
                <a:cubicBezTo>
                  <a:pt x="41" y="173"/>
                  <a:pt x="40" y="189"/>
                  <a:pt x="30" y="189"/>
                </a:cubicBezTo>
                <a:cubicBezTo>
                  <a:pt x="5" y="189"/>
                  <a:pt x="15" y="146"/>
                  <a:pt x="22" y="140"/>
                </a:cubicBezTo>
                <a:cubicBezTo>
                  <a:pt x="31" y="133"/>
                  <a:pt x="44" y="134"/>
                  <a:pt x="55" y="132"/>
                </a:cubicBezTo>
                <a:cubicBezTo>
                  <a:pt x="88" y="126"/>
                  <a:pt x="154" y="115"/>
                  <a:pt x="154" y="115"/>
                </a:cubicBezTo>
                <a:cubicBezTo>
                  <a:pt x="218" y="131"/>
                  <a:pt x="163" y="129"/>
                  <a:pt x="195" y="74"/>
                </a:cubicBezTo>
                <a:cubicBezTo>
                  <a:pt x="199" y="66"/>
                  <a:pt x="212" y="69"/>
                  <a:pt x="220" y="66"/>
                </a:cubicBezTo>
                <a:cubicBezTo>
                  <a:pt x="305" y="80"/>
                  <a:pt x="257" y="86"/>
                  <a:pt x="244" y="25"/>
                </a:cubicBezTo>
                <a:cubicBezTo>
                  <a:pt x="242" y="16"/>
                  <a:pt x="250" y="8"/>
                  <a:pt x="253" y="0"/>
                </a:cubicBezTo>
                <a:cubicBezTo>
                  <a:pt x="315" y="6"/>
                  <a:pt x="373" y="14"/>
                  <a:pt x="434" y="25"/>
                </a:cubicBezTo>
                <a:cubicBezTo>
                  <a:pt x="431" y="58"/>
                  <a:pt x="437" y="92"/>
                  <a:pt x="425" y="123"/>
                </a:cubicBezTo>
                <a:cubicBezTo>
                  <a:pt x="421" y="134"/>
                  <a:pt x="407" y="103"/>
                  <a:pt x="409" y="91"/>
                </a:cubicBezTo>
                <a:cubicBezTo>
                  <a:pt x="411" y="81"/>
                  <a:pt x="426" y="80"/>
                  <a:pt x="434" y="74"/>
                </a:cubicBezTo>
                <a:cubicBezTo>
                  <a:pt x="450" y="77"/>
                  <a:pt x="467" y="86"/>
                  <a:pt x="483" y="82"/>
                </a:cubicBezTo>
                <a:cubicBezTo>
                  <a:pt x="491" y="80"/>
                  <a:pt x="487" y="65"/>
                  <a:pt x="491" y="58"/>
                </a:cubicBezTo>
                <a:cubicBezTo>
                  <a:pt x="495" y="51"/>
                  <a:pt x="501" y="45"/>
                  <a:pt x="508" y="41"/>
                </a:cubicBezTo>
                <a:cubicBezTo>
                  <a:pt x="522" y="34"/>
                  <a:pt x="571" y="21"/>
                  <a:pt x="590" y="16"/>
                </a:cubicBezTo>
                <a:cubicBezTo>
                  <a:pt x="642" y="25"/>
                  <a:pt x="639" y="8"/>
                  <a:pt x="639" y="33"/>
                </a:cubicBezTo>
              </a:path>
            </a:pathLst>
          </a:custGeom>
          <a:noFill/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/>
          <a:p>
            <a:endParaRPr lang="ru-RU"/>
          </a:p>
        </p:txBody>
      </p:sp>
      <p:sp>
        <p:nvSpPr>
          <p:cNvPr id="22559" name="Rectangle 31"/>
          <p:cNvSpPr>
            <a:spLocks noChangeArrowheads="1"/>
          </p:cNvSpPr>
          <p:nvPr/>
        </p:nvSpPr>
        <p:spPr bwMode="auto">
          <a:xfrm>
            <a:off x="1066800" y="4191000"/>
            <a:ext cx="7010400" cy="2286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2560" name="Text Box 32"/>
          <p:cNvSpPr txBox="1">
            <a:spLocks noChangeArrowheads="1"/>
          </p:cNvSpPr>
          <p:nvPr/>
        </p:nvSpPr>
        <p:spPr bwMode="auto">
          <a:xfrm>
            <a:off x="971550" y="4724400"/>
            <a:ext cx="7704138" cy="1465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ru-RU" sz="3600" dirty="0">
                <a:solidFill>
                  <a:srgbClr val="FF0000"/>
                </a:solidFill>
              </a:rPr>
              <a:t>Знайте все, что части слова</a:t>
            </a:r>
          </a:p>
          <a:p>
            <a:pPr eaLnBrk="1" hangingPunct="1">
              <a:spcBef>
                <a:spcPct val="50000"/>
              </a:spcBef>
            </a:pPr>
            <a:r>
              <a:rPr lang="ru-RU" sz="3600" dirty="0">
                <a:solidFill>
                  <a:srgbClr val="FF0000"/>
                </a:solidFill>
              </a:rPr>
              <a:t>Вам всегда служить готовы!</a:t>
            </a:r>
          </a:p>
        </p:txBody>
      </p:sp>
      <p:pic>
        <p:nvPicPr>
          <p:cNvPr id="33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072198" y="785794"/>
            <a:ext cx="2262184" cy="2071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75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8" grpId="0" autoUpdateAnimBg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28794" y="928670"/>
            <a:ext cx="50006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Используемые источники: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71472" y="1428736"/>
            <a:ext cx="807249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r>
              <a:rPr lang="sq-AL" dirty="0" smtClean="0">
                <a:hlinkClick r:id="rId2"/>
              </a:rPr>
              <a:t>http://www.mouschool12.ucoz.ru/photos/novosti_2010-11/Solnishno.png</a:t>
            </a:r>
            <a:r>
              <a:rPr lang="ru-RU" dirty="0" smtClean="0"/>
              <a:t> - солнышко</a:t>
            </a:r>
          </a:p>
          <a:p>
            <a:r>
              <a:rPr lang="en-US" dirty="0" smtClean="0">
                <a:hlinkClick r:id="rId3"/>
              </a:rPr>
              <a:t>http://s52.radikal.ru/i137/0811/09/7158a9878ebe.png</a:t>
            </a:r>
            <a:r>
              <a:rPr lang="ru-RU" dirty="0" smtClean="0"/>
              <a:t> -смайлик </a:t>
            </a:r>
          </a:p>
          <a:p>
            <a:r>
              <a:rPr lang="sq-AL" dirty="0" smtClean="0">
                <a:hlinkClick r:id="rId4"/>
              </a:rPr>
              <a:t>http://stat17.privet.ru/lr/0932d9170b0a3f34046e6a4fcac6df40</a:t>
            </a:r>
            <a:r>
              <a:rPr lang="ru-RU" dirty="0" smtClean="0"/>
              <a:t> 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71472" y="3714752"/>
            <a:ext cx="800105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5"/>
              </a:rPr>
              <a:t>http://pedsovet.su/load/321-1-0-14568</a:t>
            </a:r>
            <a:r>
              <a:rPr lang="ru-RU" dirty="0" smtClean="0"/>
              <a:t> - шаблон презентации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1800" b="1" dirty="0"/>
              <a:t>Цель: </a:t>
            </a:r>
            <a:r>
              <a:rPr lang="ru-RU" sz="1800" b="1" dirty="0" smtClean="0"/>
              <a:t> </a:t>
            </a:r>
            <a:r>
              <a:rPr lang="ru-RU" sz="1800" dirty="0"/>
              <a:t>формировать умения  выполнять разбор слова на основе словообразовательного анализа; формировать умения пользоваться обратным словарем, толковым словарём, находить информацию в интернете; закреплять умения объяснять слова с разными частями слова, учить приёмам    анализа и синтеза;</a:t>
            </a:r>
          </a:p>
          <a:p>
            <a:r>
              <a:rPr lang="ru-RU" sz="1800" b="1" dirty="0"/>
              <a:t>Задачи: </a:t>
            </a:r>
            <a:r>
              <a:rPr lang="ru-RU" sz="1800" dirty="0"/>
              <a:t>актуализировать знания учащихся о частях слова, повторить основные признаки частей слова, установить определённый порядок состава слов, уметь анализировать проводить самооценку своей работы, создавать условия для формирования познавательного интереса к изучению русского языка,</a:t>
            </a:r>
          </a:p>
          <a:p>
            <a:endParaRPr lang="ru-RU" sz="1800" dirty="0"/>
          </a:p>
        </p:txBody>
      </p:sp>
    </p:spTree>
    <p:extLst>
      <p:ext uri="{BB962C8B-B14F-4D97-AF65-F5344CB8AC3E}">
        <p14:creationId xmlns:p14="http://schemas.microsoft.com/office/powerpoint/2010/main" val="3160705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«Мир освещается солнцем, а человек знанием».</a:t>
            </a:r>
            <a:endParaRPr lang="ru-RU" dirty="0"/>
          </a:p>
        </p:txBody>
      </p:sp>
      <p:pic>
        <p:nvPicPr>
          <p:cNvPr id="4" name="Picture 7" descr="377f0857764b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18000"/>
          </a:blip>
          <a:srcRect/>
          <a:stretch>
            <a:fillRect/>
          </a:stretch>
        </p:blipFill>
        <p:spPr bwMode="auto">
          <a:xfrm>
            <a:off x="428596" y="0"/>
            <a:ext cx="3362325" cy="3381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Критерий оценивания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2 б – без ошибок</a:t>
            </a:r>
          </a:p>
          <a:p>
            <a:r>
              <a:rPr lang="ru-RU" dirty="0" smtClean="0"/>
              <a:t>1 б – 1 ошибка, исправление</a:t>
            </a:r>
          </a:p>
          <a:p>
            <a:r>
              <a:rPr lang="ru-RU" dirty="0" smtClean="0"/>
              <a:t>0 б – 2 ошибки и более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314325"/>
            <a:ext cx="7886700" cy="1325563"/>
          </a:xfrm>
        </p:spPr>
        <p:txBody>
          <a:bodyPr/>
          <a:lstStyle/>
          <a:p>
            <a:r>
              <a:rPr lang="ru-RU" dirty="0" smtClean="0"/>
              <a:t>Словарная работа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4800" dirty="0" smtClean="0"/>
              <a:t>Урожай, Родина, народ;</a:t>
            </a:r>
          </a:p>
          <a:p>
            <a:r>
              <a:rPr lang="ru-RU" sz="4800" dirty="0" smtClean="0"/>
              <a:t>столица,    обед, спасибо;</a:t>
            </a:r>
          </a:p>
          <a:p>
            <a:r>
              <a:rPr lang="ru-RU" sz="4800" dirty="0" smtClean="0"/>
              <a:t>тетрадка, адресок, ветерок;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1116013" y="404813"/>
            <a:ext cx="7543800" cy="3600450"/>
          </a:xfrm>
        </p:spPr>
        <p:txBody>
          <a:bodyPr/>
          <a:lstStyle/>
          <a:p>
            <a:pPr eaLnBrk="1" hangingPunct="1"/>
            <a:r>
              <a:rPr lang="ru-RU" i="1" dirty="0" smtClean="0">
                <a:solidFill>
                  <a:srgbClr val="3423D1"/>
                </a:solidFill>
              </a:rPr>
              <a:t>Помни, при разборе слова</a:t>
            </a:r>
            <a:br>
              <a:rPr lang="ru-RU" i="1" dirty="0" smtClean="0">
                <a:solidFill>
                  <a:srgbClr val="3423D1"/>
                </a:solidFill>
              </a:rPr>
            </a:br>
            <a:r>
              <a:rPr lang="ru-RU" i="1" dirty="0" smtClean="0">
                <a:solidFill>
                  <a:srgbClr val="FF0000"/>
                </a:solidFill>
              </a:rPr>
              <a:t>Окончание</a:t>
            </a:r>
            <a:r>
              <a:rPr lang="ru-RU" i="1" dirty="0" smtClean="0">
                <a:solidFill>
                  <a:srgbClr val="3423D1"/>
                </a:solidFill>
              </a:rPr>
              <a:t> и </a:t>
            </a:r>
            <a:r>
              <a:rPr lang="ru-RU" i="1" dirty="0" smtClean="0">
                <a:solidFill>
                  <a:schemeClr val="tx1"/>
                </a:solidFill>
              </a:rPr>
              <a:t>основу</a:t>
            </a:r>
            <a:r>
              <a:rPr lang="ru-RU" i="1" dirty="0" smtClean="0">
                <a:solidFill>
                  <a:srgbClr val="3423D1"/>
                </a:solidFill>
              </a:rPr>
              <a:t/>
            </a:r>
            <a:br>
              <a:rPr lang="ru-RU" i="1" dirty="0" smtClean="0">
                <a:solidFill>
                  <a:srgbClr val="3423D1"/>
                </a:solidFill>
              </a:rPr>
            </a:br>
            <a:r>
              <a:rPr lang="ru-RU" i="1" dirty="0" smtClean="0">
                <a:solidFill>
                  <a:srgbClr val="3423D1"/>
                </a:solidFill>
              </a:rPr>
              <a:t>Первым делом находи.</a:t>
            </a:r>
            <a:br>
              <a:rPr lang="ru-RU" i="1" dirty="0" smtClean="0">
                <a:solidFill>
                  <a:srgbClr val="3423D1"/>
                </a:solidFill>
              </a:rPr>
            </a:br>
            <a:r>
              <a:rPr lang="ru-RU" i="1" dirty="0" smtClean="0">
                <a:solidFill>
                  <a:srgbClr val="3423D1"/>
                </a:solidFill>
              </a:rPr>
              <a:t>После </a:t>
            </a:r>
            <a:r>
              <a:rPr lang="ru-RU" i="1" dirty="0" smtClean="0">
                <a:solidFill>
                  <a:srgbClr val="D5421F"/>
                </a:solidFill>
              </a:rPr>
              <a:t>корня</a:t>
            </a:r>
            <a:r>
              <a:rPr lang="ru-RU" i="1" dirty="0" smtClean="0">
                <a:solidFill>
                  <a:srgbClr val="3423D1"/>
                </a:solidFill>
              </a:rPr>
              <a:t> будет </a:t>
            </a:r>
            <a:r>
              <a:rPr lang="ru-RU" i="1" dirty="0" smtClean="0">
                <a:solidFill>
                  <a:srgbClr val="C62EA5"/>
                </a:solidFill>
              </a:rPr>
              <a:t>суффикс,</a:t>
            </a:r>
            <a:br>
              <a:rPr lang="ru-RU" i="1" dirty="0" smtClean="0">
                <a:solidFill>
                  <a:srgbClr val="C62EA5"/>
                </a:solidFill>
              </a:rPr>
            </a:br>
            <a:r>
              <a:rPr lang="ru-RU" i="1" dirty="0" smtClean="0">
                <a:solidFill>
                  <a:srgbClr val="3423D1"/>
                </a:solidFill>
              </a:rPr>
              <a:t>А </a:t>
            </a:r>
            <a:r>
              <a:rPr lang="ru-RU" i="1" dirty="0" smtClean="0">
                <a:solidFill>
                  <a:srgbClr val="19DB19"/>
                </a:solidFill>
              </a:rPr>
              <a:t>приставка</a:t>
            </a:r>
            <a:r>
              <a:rPr lang="ru-RU" i="1" dirty="0" smtClean="0">
                <a:solidFill>
                  <a:srgbClr val="3423D1"/>
                </a:solidFill>
              </a:rPr>
              <a:t> – впереди.</a:t>
            </a:r>
          </a:p>
        </p:txBody>
      </p:sp>
      <p:sp>
        <p:nvSpPr>
          <p:cNvPr id="19459" name="Line 3"/>
          <p:cNvSpPr>
            <a:spLocks noChangeShapeType="1"/>
          </p:cNvSpPr>
          <p:nvPr/>
        </p:nvSpPr>
        <p:spPr bwMode="auto">
          <a:xfrm>
            <a:off x="1524000" y="5105400"/>
            <a:ext cx="1371600" cy="0"/>
          </a:xfrm>
          <a:prstGeom prst="line">
            <a:avLst/>
          </a:prstGeom>
          <a:noFill/>
          <a:ln w="57150">
            <a:solidFill>
              <a:srgbClr val="19DB19"/>
            </a:solidFill>
            <a:miter lim="800000"/>
            <a:headEnd/>
            <a:tailEnd/>
          </a:ln>
        </p:spPr>
        <p:txBody>
          <a:bodyPr wrap="none"/>
          <a:lstStyle/>
          <a:p>
            <a:endParaRPr lang="ru-RU"/>
          </a:p>
        </p:txBody>
      </p:sp>
      <p:sp>
        <p:nvSpPr>
          <p:cNvPr id="19460" name="Line 4"/>
          <p:cNvSpPr>
            <a:spLocks noChangeShapeType="1"/>
          </p:cNvSpPr>
          <p:nvPr/>
        </p:nvSpPr>
        <p:spPr bwMode="auto">
          <a:xfrm>
            <a:off x="2895600" y="5105400"/>
            <a:ext cx="0" cy="228600"/>
          </a:xfrm>
          <a:prstGeom prst="line">
            <a:avLst/>
          </a:prstGeom>
          <a:noFill/>
          <a:ln w="57150">
            <a:solidFill>
              <a:srgbClr val="19DB19"/>
            </a:solidFill>
            <a:miter lim="800000"/>
            <a:headEnd/>
            <a:tailEnd/>
          </a:ln>
        </p:spPr>
        <p:txBody>
          <a:bodyPr wrap="none"/>
          <a:lstStyle/>
          <a:p>
            <a:endParaRPr lang="ru-RU"/>
          </a:p>
        </p:txBody>
      </p:sp>
      <p:sp>
        <p:nvSpPr>
          <p:cNvPr id="19461" name="Arc 5"/>
          <p:cNvSpPr>
            <a:spLocks/>
          </p:cNvSpPr>
          <p:nvPr/>
        </p:nvSpPr>
        <p:spPr bwMode="auto">
          <a:xfrm>
            <a:off x="3067050" y="4953000"/>
            <a:ext cx="1363663" cy="1076325"/>
          </a:xfrm>
          <a:custGeom>
            <a:avLst/>
            <a:gdLst>
              <a:gd name="T0" fmla="*/ 0 w 32264"/>
              <a:gd name="T1" fmla="*/ 2147483647 h 21600"/>
              <a:gd name="T2" fmla="*/ 2147483647 w 32264"/>
              <a:gd name="T3" fmla="*/ 2147483647 h 21600"/>
              <a:gd name="T4" fmla="*/ 2147483647 w 32264"/>
              <a:gd name="T5" fmla="*/ 2147483647 h 21600"/>
              <a:gd name="T6" fmla="*/ 0 60000 65536"/>
              <a:gd name="T7" fmla="*/ 0 60000 65536"/>
              <a:gd name="T8" fmla="*/ 0 60000 65536"/>
              <a:gd name="T9" fmla="*/ 0 w 32264"/>
              <a:gd name="T10" fmla="*/ 0 h 21600"/>
              <a:gd name="T11" fmla="*/ 32264 w 32264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32264" h="21600" fill="none" extrusionOk="0">
                <a:moveTo>
                  <a:pt x="-1" y="6933"/>
                </a:moveTo>
                <a:cubicBezTo>
                  <a:pt x="4087" y="2513"/>
                  <a:pt x="9835" y="-1"/>
                  <a:pt x="15857" y="0"/>
                </a:cubicBezTo>
                <a:cubicBezTo>
                  <a:pt x="22166" y="0"/>
                  <a:pt x="28160" y="2758"/>
                  <a:pt x="32263" y="7551"/>
                </a:cubicBezTo>
              </a:path>
              <a:path w="32264" h="21600" stroke="0" extrusionOk="0">
                <a:moveTo>
                  <a:pt x="-1" y="6933"/>
                </a:moveTo>
                <a:cubicBezTo>
                  <a:pt x="4087" y="2513"/>
                  <a:pt x="9835" y="-1"/>
                  <a:pt x="15857" y="0"/>
                </a:cubicBezTo>
                <a:cubicBezTo>
                  <a:pt x="22166" y="0"/>
                  <a:pt x="28160" y="2758"/>
                  <a:pt x="32263" y="7551"/>
                </a:cubicBezTo>
                <a:lnTo>
                  <a:pt x="15857" y="21600"/>
                </a:lnTo>
                <a:close/>
              </a:path>
            </a:pathLst>
          </a:custGeom>
          <a:noFill/>
          <a:ln w="57150">
            <a:solidFill>
              <a:srgbClr val="D5421F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9462" name="Line 6"/>
          <p:cNvSpPr>
            <a:spLocks noChangeShapeType="1"/>
          </p:cNvSpPr>
          <p:nvPr/>
        </p:nvSpPr>
        <p:spPr bwMode="auto">
          <a:xfrm flipV="1">
            <a:off x="4648200" y="4800600"/>
            <a:ext cx="685800" cy="609600"/>
          </a:xfrm>
          <a:prstGeom prst="line">
            <a:avLst/>
          </a:prstGeom>
          <a:noFill/>
          <a:ln w="57150">
            <a:solidFill>
              <a:srgbClr val="CC00FF"/>
            </a:solidFill>
            <a:miter lim="800000"/>
            <a:headEnd/>
            <a:tailEnd/>
          </a:ln>
        </p:spPr>
        <p:txBody>
          <a:bodyPr wrap="none"/>
          <a:lstStyle/>
          <a:p>
            <a:endParaRPr lang="ru-RU"/>
          </a:p>
        </p:txBody>
      </p:sp>
      <p:sp>
        <p:nvSpPr>
          <p:cNvPr id="19463" name="Line 7"/>
          <p:cNvSpPr>
            <a:spLocks noChangeShapeType="1"/>
          </p:cNvSpPr>
          <p:nvPr/>
        </p:nvSpPr>
        <p:spPr bwMode="auto">
          <a:xfrm>
            <a:off x="5334000" y="4800600"/>
            <a:ext cx="533400" cy="533400"/>
          </a:xfrm>
          <a:prstGeom prst="line">
            <a:avLst/>
          </a:prstGeom>
          <a:noFill/>
          <a:ln w="57150">
            <a:solidFill>
              <a:srgbClr val="C62EA5"/>
            </a:solidFill>
            <a:miter lim="800000"/>
            <a:headEnd/>
            <a:tailEnd/>
          </a:ln>
        </p:spPr>
        <p:txBody>
          <a:bodyPr wrap="none"/>
          <a:lstStyle/>
          <a:p>
            <a:endParaRPr lang="ru-RU"/>
          </a:p>
        </p:txBody>
      </p:sp>
      <p:sp>
        <p:nvSpPr>
          <p:cNvPr id="19464" name="Line 8"/>
          <p:cNvSpPr>
            <a:spLocks noChangeShapeType="1"/>
          </p:cNvSpPr>
          <p:nvPr/>
        </p:nvSpPr>
        <p:spPr bwMode="auto">
          <a:xfrm>
            <a:off x="1371600" y="5334000"/>
            <a:ext cx="0" cy="304800"/>
          </a:xfrm>
          <a:prstGeom prst="line">
            <a:avLst/>
          </a:prstGeom>
          <a:noFill/>
          <a:ln w="57150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/>
          <a:p>
            <a:endParaRPr lang="ru-RU"/>
          </a:p>
        </p:txBody>
      </p:sp>
      <p:sp>
        <p:nvSpPr>
          <p:cNvPr id="19465" name="Line 9"/>
          <p:cNvSpPr>
            <a:spLocks noChangeShapeType="1"/>
          </p:cNvSpPr>
          <p:nvPr/>
        </p:nvSpPr>
        <p:spPr bwMode="auto">
          <a:xfrm>
            <a:off x="1905000" y="5638800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/>
          <a:p>
            <a:endParaRPr lang="ru-RU"/>
          </a:p>
        </p:txBody>
      </p:sp>
      <p:sp>
        <p:nvSpPr>
          <p:cNvPr id="19466" name="Line 10"/>
          <p:cNvSpPr>
            <a:spLocks noChangeShapeType="1"/>
          </p:cNvSpPr>
          <p:nvPr/>
        </p:nvSpPr>
        <p:spPr bwMode="auto">
          <a:xfrm>
            <a:off x="1371600" y="5562600"/>
            <a:ext cx="4648200" cy="0"/>
          </a:xfrm>
          <a:prstGeom prst="line">
            <a:avLst/>
          </a:prstGeom>
          <a:noFill/>
          <a:ln w="57150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/>
          <a:p>
            <a:endParaRPr lang="ru-RU"/>
          </a:p>
        </p:txBody>
      </p:sp>
      <p:sp>
        <p:nvSpPr>
          <p:cNvPr id="19467" name="Line 11"/>
          <p:cNvSpPr>
            <a:spLocks noChangeShapeType="1"/>
          </p:cNvSpPr>
          <p:nvPr/>
        </p:nvSpPr>
        <p:spPr bwMode="auto">
          <a:xfrm flipV="1">
            <a:off x="6019800" y="5334000"/>
            <a:ext cx="0" cy="228600"/>
          </a:xfrm>
          <a:prstGeom prst="line">
            <a:avLst/>
          </a:prstGeom>
          <a:noFill/>
          <a:ln w="57150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/>
          <a:p>
            <a:endParaRPr lang="ru-RU"/>
          </a:p>
        </p:txBody>
      </p:sp>
      <p:sp>
        <p:nvSpPr>
          <p:cNvPr id="19468" name="Rectangle 12"/>
          <p:cNvSpPr>
            <a:spLocks noChangeArrowheads="1"/>
          </p:cNvSpPr>
          <p:nvPr/>
        </p:nvSpPr>
        <p:spPr bwMode="auto">
          <a:xfrm>
            <a:off x="6019800" y="4800600"/>
            <a:ext cx="1600200" cy="838200"/>
          </a:xfrm>
          <a:prstGeom prst="rect">
            <a:avLst/>
          </a:prstGeom>
          <a:solidFill>
            <a:schemeClr val="bg2"/>
          </a:solidFill>
          <a:ln w="571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20493" name="Picture 13">
            <a:hlinkClick r:id="" action="ppaction://media"/>
          </p:cNvPr>
          <p:cNvPicPr>
            <a:picLocks noRot="1" noChangeAspect="1" noChangeArrowheads="1"/>
          </p:cNvPicPr>
          <p:nvPr>
            <a:wavAudioFile r:embed="rId2" name="~PP1676.WAV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8632825" y="6346825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70" name="Picture 14" descr="2b3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235825" y="2205038"/>
            <a:ext cx="1366838" cy="1214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75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11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0493"/>
                </p:tgtEl>
              </p:cMediaNode>
            </p:audio>
          </p:childTnLst>
        </p:cTn>
      </p:par>
    </p:tnLst>
    <p:bldLst>
      <p:bldP spid="20482" grpId="0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1042988" y="404813"/>
            <a:ext cx="7620000" cy="3048000"/>
          </a:xfrm>
        </p:spPr>
        <p:txBody>
          <a:bodyPr/>
          <a:lstStyle/>
          <a:p>
            <a:pPr eaLnBrk="1" hangingPunct="1"/>
            <a:r>
              <a:rPr lang="ru-RU" dirty="0" smtClean="0">
                <a:solidFill>
                  <a:srgbClr val="0D22E7"/>
                </a:solidFill>
              </a:rPr>
              <a:t>Состав слова</a:t>
            </a:r>
          </a:p>
        </p:txBody>
      </p:sp>
      <p:sp>
        <p:nvSpPr>
          <p:cNvPr id="16387" name="Line 3"/>
          <p:cNvSpPr>
            <a:spLocks noChangeShapeType="1"/>
          </p:cNvSpPr>
          <p:nvPr/>
        </p:nvSpPr>
        <p:spPr bwMode="auto">
          <a:xfrm>
            <a:off x="1905000" y="3962400"/>
            <a:ext cx="1371600" cy="0"/>
          </a:xfrm>
          <a:prstGeom prst="line">
            <a:avLst/>
          </a:prstGeom>
          <a:noFill/>
          <a:ln w="57150">
            <a:solidFill>
              <a:srgbClr val="19DB19"/>
            </a:solidFill>
            <a:miter lim="800000"/>
            <a:headEnd/>
            <a:tailEnd/>
          </a:ln>
        </p:spPr>
        <p:txBody>
          <a:bodyPr wrap="none"/>
          <a:lstStyle/>
          <a:p>
            <a:endParaRPr lang="ru-RU"/>
          </a:p>
        </p:txBody>
      </p:sp>
      <p:sp>
        <p:nvSpPr>
          <p:cNvPr id="16388" name="Line 4"/>
          <p:cNvSpPr>
            <a:spLocks noChangeShapeType="1"/>
          </p:cNvSpPr>
          <p:nvPr/>
        </p:nvSpPr>
        <p:spPr bwMode="auto">
          <a:xfrm>
            <a:off x="3276600" y="3962400"/>
            <a:ext cx="0" cy="304800"/>
          </a:xfrm>
          <a:prstGeom prst="line">
            <a:avLst/>
          </a:prstGeom>
          <a:noFill/>
          <a:ln w="57150">
            <a:solidFill>
              <a:srgbClr val="19DB19"/>
            </a:solidFill>
            <a:miter lim="800000"/>
            <a:headEnd/>
            <a:tailEnd/>
          </a:ln>
        </p:spPr>
        <p:txBody>
          <a:bodyPr wrap="none"/>
          <a:lstStyle/>
          <a:p>
            <a:endParaRPr lang="ru-RU"/>
          </a:p>
        </p:txBody>
      </p:sp>
      <p:sp>
        <p:nvSpPr>
          <p:cNvPr id="16389" name="Arc 5"/>
          <p:cNvSpPr>
            <a:spLocks/>
          </p:cNvSpPr>
          <p:nvPr/>
        </p:nvSpPr>
        <p:spPr bwMode="auto">
          <a:xfrm>
            <a:off x="3429000" y="3667125"/>
            <a:ext cx="1905000" cy="904875"/>
          </a:xfrm>
          <a:custGeom>
            <a:avLst/>
            <a:gdLst>
              <a:gd name="T0" fmla="*/ 0 w 39640"/>
              <a:gd name="T1" fmla="*/ 2147483647 h 21600"/>
              <a:gd name="T2" fmla="*/ 2147483647 w 39640"/>
              <a:gd name="T3" fmla="*/ 2147483647 h 21600"/>
              <a:gd name="T4" fmla="*/ 2147483647 w 39640"/>
              <a:gd name="T5" fmla="*/ 2147483647 h 21600"/>
              <a:gd name="T6" fmla="*/ 0 60000 65536"/>
              <a:gd name="T7" fmla="*/ 0 60000 65536"/>
              <a:gd name="T8" fmla="*/ 0 60000 65536"/>
              <a:gd name="T9" fmla="*/ 0 w 39640"/>
              <a:gd name="T10" fmla="*/ 0 h 21600"/>
              <a:gd name="T11" fmla="*/ 39640 w 3964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39640" h="21600" fill="none" extrusionOk="0">
                <a:moveTo>
                  <a:pt x="-1" y="12542"/>
                </a:moveTo>
                <a:cubicBezTo>
                  <a:pt x="3531" y="4896"/>
                  <a:pt x="11186" y="-1"/>
                  <a:pt x="19609" y="0"/>
                </a:cubicBezTo>
                <a:cubicBezTo>
                  <a:pt x="28417" y="0"/>
                  <a:pt x="36344" y="5349"/>
                  <a:pt x="39640" y="13517"/>
                </a:cubicBezTo>
              </a:path>
              <a:path w="39640" h="21600" stroke="0" extrusionOk="0">
                <a:moveTo>
                  <a:pt x="-1" y="12542"/>
                </a:moveTo>
                <a:cubicBezTo>
                  <a:pt x="3531" y="4896"/>
                  <a:pt x="11186" y="-1"/>
                  <a:pt x="19609" y="0"/>
                </a:cubicBezTo>
                <a:cubicBezTo>
                  <a:pt x="28417" y="0"/>
                  <a:pt x="36344" y="5349"/>
                  <a:pt x="39640" y="13517"/>
                </a:cubicBezTo>
                <a:lnTo>
                  <a:pt x="19609" y="21600"/>
                </a:lnTo>
                <a:close/>
              </a:path>
            </a:pathLst>
          </a:custGeom>
          <a:noFill/>
          <a:ln w="57150">
            <a:solidFill>
              <a:srgbClr val="F16F3B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6390" name="Line 6"/>
          <p:cNvSpPr>
            <a:spLocks noChangeShapeType="1"/>
          </p:cNvSpPr>
          <p:nvPr/>
        </p:nvSpPr>
        <p:spPr bwMode="auto">
          <a:xfrm flipV="1">
            <a:off x="5410200" y="3581400"/>
            <a:ext cx="685800" cy="609600"/>
          </a:xfrm>
          <a:prstGeom prst="line">
            <a:avLst/>
          </a:prstGeom>
          <a:noFill/>
          <a:ln w="57150">
            <a:solidFill>
              <a:srgbClr val="C62EA5"/>
            </a:solidFill>
            <a:miter lim="800000"/>
            <a:headEnd/>
            <a:tailEnd/>
          </a:ln>
        </p:spPr>
        <p:txBody>
          <a:bodyPr wrap="none"/>
          <a:lstStyle/>
          <a:p>
            <a:endParaRPr lang="ru-RU"/>
          </a:p>
        </p:txBody>
      </p:sp>
      <p:sp>
        <p:nvSpPr>
          <p:cNvPr id="16391" name="Line 7"/>
          <p:cNvSpPr>
            <a:spLocks noChangeShapeType="1"/>
          </p:cNvSpPr>
          <p:nvPr/>
        </p:nvSpPr>
        <p:spPr bwMode="auto">
          <a:xfrm>
            <a:off x="6096000" y="3581400"/>
            <a:ext cx="609600" cy="609600"/>
          </a:xfrm>
          <a:prstGeom prst="line">
            <a:avLst/>
          </a:prstGeom>
          <a:noFill/>
          <a:ln w="57150">
            <a:solidFill>
              <a:srgbClr val="C62EA5"/>
            </a:solidFill>
            <a:miter lim="800000"/>
            <a:headEnd/>
            <a:tailEnd/>
          </a:ln>
        </p:spPr>
        <p:txBody>
          <a:bodyPr wrap="none"/>
          <a:lstStyle/>
          <a:p>
            <a:endParaRPr lang="ru-RU"/>
          </a:p>
        </p:txBody>
      </p:sp>
      <p:sp>
        <p:nvSpPr>
          <p:cNvPr id="16392" name="Rectangle 8"/>
          <p:cNvSpPr>
            <a:spLocks noChangeArrowheads="1"/>
          </p:cNvSpPr>
          <p:nvPr/>
        </p:nvSpPr>
        <p:spPr bwMode="auto">
          <a:xfrm>
            <a:off x="6858000" y="3581400"/>
            <a:ext cx="1447800" cy="685800"/>
          </a:xfrm>
          <a:prstGeom prst="rect">
            <a:avLst/>
          </a:prstGeom>
          <a:solidFill>
            <a:srgbClr val="CCCCFF"/>
          </a:solidFill>
          <a:ln w="571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r>
              <a:rPr lang="ru-RU" sz="2400" b="1">
                <a:latin typeface="Times New Roman" pitchFamily="18" charset="0"/>
              </a:rPr>
              <a:t>окончание</a:t>
            </a:r>
          </a:p>
        </p:txBody>
      </p:sp>
      <p:sp>
        <p:nvSpPr>
          <p:cNvPr id="16393" name="Line 9"/>
          <p:cNvSpPr>
            <a:spLocks noChangeShapeType="1"/>
          </p:cNvSpPr>
          <p:nvPr/>
        </p:nvSpPr>
        <p:spPr bwMode="auto">
          <a:xfrm>
            <a:off x="1524000" y="4267200"/>
            <a:ext cx="0" cy="381000"/>
          </a:xfrm>
          <a:prstGeom prst="line">
            <a:avLst/>
          </a:prstGeom>
          <a:noFill/>
          <a:ln w="57150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/>
          <a:p>
            <a:endParaRPr lang="ru-RU"/>
          </a:p>
        </p:txBody>
      </p:sp>
      <p:sp>
        <p:nvSpPr>
          <p:cNvPr id="16394" name="Line 10"/>
          <p:cNvSpPr>
            <a:spLocks noChangeShapeType="1"/>
          </p:cNvSpPr>
          <p:nvPr/>
        </p:nvSpPr>
        <p:spPr bwMode="auto">
          <a:xfrm>
            <a:off x="1524000" y="4648200"/>
            <a:ext cx="5257800" cy="0"/>
          </a:xfrm>
          <a:prstGeom prst="line">
            <a:avLst/>
          </a:prstGeom>
          <a:noFill/>
          <a:ln w="57150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/>
          <a:p>
            <a:endParaRPr lang="ru-RU"/>
          </a:p>
        </p:txBody>
      </p:sp>
      <p:sp>
        <p:nvSpPr>
          <p:cNvPr id="16395" name="Line 11"/>
          <p:cNvSpPr>
            <a:spLocks noChangeShapeType="1"/>
          </p:cNvSpPr>
          <p:nvPr/>
        </p:nvSpPr>
        <p:spPr bwMode="auto">
          <a:xfrm flipH="1" flipV="1">
            <a:off x="6781800" y="4267200"/>
            <a:ext cx="0" cy="381000"/>
          </a:xfrm>
          <a:prstGeom prst="line">
            <a:avLst/>
          </a:prstGeom>
          <a:noFill/>
          <a:ln w="57150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/>
          <a:p>
            <a:endParaRPr lang="ru-RU"/>
          </a:p>
        </p:txBody>
      </p:sp>
      <p:sp>
        <p:nvSpPr>
          <p:cNvPr id="16396" name="Text Box 12"/>
          <p:cNvSpPr txBox="1">
            <a:spLocks noChangeArrowheads="1"/>
          </p:cNvSpPr>
          <p:nvPr/>
        </p:nvSpPr>
        <p:spPr bwMode="auto">
          <a:xfrm>
            <a:off x="1660525" y="3851275"/>
            <a:ext cx="16367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ru-RU" sz="2400" b="1">
                <a:latin typeface="Times New Roman" pitchFamily="18" charset="0"/>
              </a:rPr>
              <a:t>приставка</a:t>
            </a:r>
          </a:p>
        </p:txBody>
      </p:sp>
      <p:sp>
        <p:nvSpPr>
          <p:cNvPr id="16397" name="Text Box 13"/>
          <p:cNvSpPr txBox="1">
            <a:spLocks noChangeArrowheads="1"/>
          </p:cNvSpPr>
          <p:nvPr/>
        </p:nvSpPr>
        <p:spPr bwMode="auto">
          <a:xfrm>
            <a:off x="3794125" y="3698875"/>
            <a:ext cx="11557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ru-RU" sz="2400" b="1">
                <a:latin typeface="Times New Roman" pitchFamily="18" charset="0"/>
              </a:rPr>
              <a:t>корень</a:t>
            </a:r>
          </a:p>
        </p:txBody>
      </p:sp>
      <p:sp>
        <p:nvSpPr>
          <p:cNvPr id="16398" name="Text Box 14"/>
          <p:cNvSpPr txBox="1">
            <a:spLocks noChangeArrowheads="1"/>
          </p:cNvSpPr>
          <p:nvPr/>
        </p:nvSpPr>
        <p:spPr bwMode="auto">
          <a:xfrm>
            <a:off x="5470525" y="3851275"/>
            <a:ext cx="13811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ru-RU" sz="2400" b="1">
                <a:latin typeface="Times New Roman" pitchFamily="18" charset="0"/>
              </a:rPr>
              <a:t>суффикс</a:t>
            </a:r>
          </a:p>
        </p:txBody>
      </p:sp>
      <p:sp>
        <p:nvSpPr>
          <p:cNvPr id="16399" name="Text Box 15"/>
          <p:cNvSpPr txBox="1">
            <a:spLocks noChangeArrowheads="1"/>
          </p:cNvSpPr>
          <p:nvPr/>
        </p:nvSpPr>
        <p:spPr bwMode="auto">
          <a:xfrm>
            <a:off x="2574925" y="4537075"/>
            <a:ext cx="1117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ru-RU" sz="2400" b="1">
                <a:latin typeface="Times New Roman" pitchFamily="18" charset="0"/>
              </a:rPr>
              <a:t>основа</a:t>
            </a:r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0" grpId="0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21439_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304800"/>
            <a:ext cx="8214360" cy="58674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Разбор по составу (а)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             </a:t>
            </a:r>
            <a:r>
              <a:rPr lang="ru-RU" sz="4800" b="1" dirty="0" smtClean="0"/>
              <a:t> за  маз   к   а</a:t>
            </a:r>
          </a:p>
          <a:p>
            <a:r>
              <a:rPr lang="ru-RU" sz="4800" b="1" dirty="0" smtClean="0"/>
              <a:t>            лес   </a:t>
            </a:r>
            <a:r>
              <a:rPr lang="ru-RU" sz="4800" b="1" dirty="0" err="1" smtClean="0"/>
              <a:t>н</a:t>
            </a:r>
            <a:r>
              <a:rPr lang="ru-RU" sz="4800" b="1" dirty="0" smtClean="0"/>
              <a:t>     ой</a:t>
            </a:r>
          </a:p>
          <a:p>
            <a:r>
              <a:rPr lang="ru-RU" sz="4800" b="1" dirty="0" smtClean="0"/>
              <a:t>             охот    ник</a:t>
            </a:r>
          </a:p>
          <a:p>
            <a:r>
              <a:rPr lang="ru-RU" sz="4800" b="1" dirty="0" smtClean="0"/>
              <a:t>            по      </a:t>
            </a:r>
            <a:r>
              <a:rPr lang="ru-RU" sz="4800" b="1" dirty="0" err="1" smtClean="0"/>
              <a:t>езд</a:t>
            </a:r>
            <a:endParaRPr lang="ru-RU" sz="4800" b="1" dirty="0" smtClean="0"/>
          </a:p>
          <a:p>
            <a:r>
              <a:rPr lang="ru-RU" sz="4800" b="1" dirty="0" smtClean="0"/>
              <a:t>            школь    ник </a:t>
            </a:r>
            <a:endParaRPr lang="ru-RU" sz="4800" b="1" dirty="0"/>
          </a:p>
        </p:txBody>
      </p:sp>
      <p:sp>
        <p:nvSpPr>
          <p:cNvPr id="4" name="Line 10"/>
          <p:cNvSpPr>
            <a:spLocks noChangeShapeType="1"/>
          </p:cNvSpPr>
          <p:nvPr/>
        </p:nvSpPr>
        <p:spPr bwMode="auto">
          <a:xfrm flipV="1">
            <a:off x="2357422" y="2285992"/>
            <a:ext cx="2786082" cy="45719"/>
          </a:xfrm>
          <a:prstGeom prst="line">
            <a:avLst/>
          </a:prstGeom>
          <a:noFill/>
          <a:ln w="57150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/>
          <a:p>
            <a:endParaRPr lang="ru-RU"/>
          </a:p>
        </p:txBody>
      </p:sp>
      <p:sp>
        <p:nvSpPr>
          <p:cNvPr id="5" name="Line 10"/>
          <p:cNvSpPr>
            <a:spLocks noChangeShapeType="1"/>
          </p:cNvSpPr>
          <p:nvPr/>
        </p:nvSpPr>
        <p:spPr bwMode="auto">
          <a:xfrm flipV="1">
            <a:off x="2428860" y="3143247"/>
            <a:ext cx="2000264" cy="45719"/>
          </a:xfrm>
          <a:prstGeom prst="line">
            <a:avLst/>
          </a:prstGeom>
          <a:noFill/>
          <a:ln w="57150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/>
          <a:p>
            <a:endParaRPr lang="ru-RU"/>
          </a:p>
        </p:txBody>
      </p:sp>
      <p:sp>
        <p:nvSpPr>
          <p:cNvPr id="6" name="Line 10"/>
          <p:cNvSpPr>
            <a:spLocks noChangeShapeType="1"/>
          </p:cNvSpPr>
          <p:nvPr/>
        </p:nvSpPr>
        <p:spPr bwMode="auto">
          <a:xfrm flipV="1">
            <a:off x="2643174" y="4071940"/>
            <a:ext cx="2643206" cy="45719"/>
          </a:xfrm>
          <a:prstGeom prst="line">
            <a:avLst/>
          </a:prstGeom>
          <a:noFill/>
          <a:ln w="57150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/>
          <a:p>
            <a:endParaRPr lang="ru-RU"/>
          </a:p>
        </p:txBody>
      </p:sp>
      <p:sp>
        <p:nvSpPr>
          <p:cNvPr id="7" name="Line 10"/>
          <p:cNvSpPr>
            <a:spLocks noChangeShapeType="1"/>
          </p:cNvSpPr>
          <p:nvPr/>
        </p:nvSpPr>
        <p:spPr bwMode="auto">
          <a:xfrm>
            <a:off x="2500298" y="4929198"/>
            <a:ext cx="2571768" cy="45719"/>
          </a:xfrm>
          <a:prstGeom prst="line">
            <a:avLst/>
          </a:prstGeom>
          <a:noFill/>
          <a:ln w="57150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/>
          <a:p>
            <a:endParaRPr lang="ru-RU"/>
          </a:p>
        </p:txBody>
      </p:sp>
      <p:sp>
        <p:nvSpPr>
          <p:cNvPr id="8" name="Line 10"/>
          <p:cNvSpPr>
            <a:spLocks noChangeShapeType="1"/>
          </p:cNvSpPr>
          <p:nvPr/>
        </p:nvSpPr>
        <p:spPr bwMode="auto">
          <a:xfrm>
            <a:off x="2500298" y="5715015"/>
            <a:ext cx="3286148" cy="45719"/>
          </a:xfrm>
          <a:prstGeom prst="line">
            <a:avLst/>
          </a:prstGeom>
          <a:noFill/>
          <a:ln w="57150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/>
          <a:p>
            <a:endParaRPr lang="ru-RU"/>
          </a:p>
        </p:txBody>
      </p:sp>
      <p:sp>
        <p:nvSpPr>
          <p:cNvPr id="12" name="Line 9"/>
          <p:cNvSpPr>
            <a:spLocks noChangeShapeType="1"/>
          </p:cNvSpPr>
          <p:nvPr/>
        </p:nvSpPr>
        <p:spPr bwMode="auto">
          <a:xfrm>
            <a:off x="2357422" y="2000240"/>
            <a:ext cx="0" cy="381000"/>
          </a:xfrm>
          <a:prstGeom prst="line">
            <a:avLst/>
          </a:prstGeom>
          <a:noFill/>
          <a:ln w="57150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/>
          <a:p>
            <a:endParaRPr lang="ru-RU"/>
          </a:p>
        </p:txBody>
      </p:sp>
      <p:sp>
        <p:nvSpPr>
          <p:cNvPr id="13" name="Line 9"/>
          <p:cNvSpPr>
            <a:spLocks noChangeShapeType="1"/>
          </p:cNvSpPr>
          <p:nvPr/>
        </p:nvSpPr>
        <p:spPr bwMode="auto">
          <a:xfrm>
            <a:off x="2428860" y="2857496"/>
            <a:ext cx="0" cy="381000"/>
          </a:xfrm>
          <a:prstGeom prst="line">
            <a:avLst/>
          </a:prstGeom>
          <a:noFill/>
          <a:ln w="57150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/>
          <a:p>
            <a:endParaRPr lang="ru-RU"/>
          </a:p>
        </p:txBody>
      </p:sp>
      <p:sp>
        <p:nvSpPr>
          <p:cNvPr id="14" name="Line 9"/>
          <p:cNvSpPr>
            <a:spLocks noChangeShapeType="1"/>
          </p:cNvSpPr>
          <p:nvPr/>
        </p:nvSpPr>
        <p:spPr bwMode="auto">
          <a:xfrm>
            <a:off x="2643174" y="3786190"/>
            <a:ext cx="0" cy="381000"/>
          </a:xfrm>
          <a:prstGeom prst="line">
            <a:avLst/>
          </a:prstGeom>
          <a:noFill/>
          <a:ln w="57150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/>
          <a:p>
            <a:endParaRPr lang="ru-RU"/>
          </a:p>
        </p:txBody>
      </p:sp>
      <p:sp>
        <p:nvSpPr>
          <p:cNvPr id="15" name="Line 9"/>
          <p:cNvSpPr>
            <a:spLocks noChangeShapeType="1"/>
          </p:cNvSpPr>
          <p:nvPr/>
        </p:nvSpPr>
        <p:spPr bwMode="auto">
          <a:xfrm>
            <a:off x="2428860" y="4500570"/>
            <a:ext cx="0" cy="381000"/>
          </a:xfrm>
          <a:prstGeom prst="line">
            <a:avLst/>
          </a:prstGeom>
          <a:noFill/>
          <a:ln w="57150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/>
          <a:p>
            <a:endParaRPr lang="ru-RU"/>
          </a:p>
        </p:txBody>
      </p:sp>
      <p:sp>
        <p:nvSpPr>
          <p:cNvPr id="16" name="Line 9"/>
          <p:cNvSpPr>
            <a:spLocks noChangeShapeType="1"/>
          </p:cNvSpPr>
          <p:nvPr/>
        </p:nvSpPr>
        <p:spPr bwMode="auto">
          <a:xfrm>
            <a:off x="2500298" y="5429264"/>
            <a:ext cx="0" cy="381000"/>
          </a:xfrm>
          <a:prstGeom prst="line">
            <a:avLst/>
          </a:prstGeom>
          <a:noFill/>
          <a:ln w="57150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/>
          <a:p>
            <a:endParaRPr lang="ru-RU"/>
          </a:p>
        </p:txBody>
      </p:sp>
      <p:sp>
        <p:nvSpPr>
          <p:cNvPr id="17" name="Line 9"/>
          <p:cNvSpPr>
            <a:spLocks noChangeShapeType="1"/>
          </p:cNvSpPr>
          <p:nvPr/>
        </p:nvSpPr>
        <p:spPr bwMode="auto">
          <a:xfrm>
            <a:off x="5072066" y="1928802"/>
            <a:ext cx="0" cy="381000"/>
          </a:xfrm>
          <a:prstGeom prst="line">
            <a:avLst/>
          </a:prstGeom>
          <a:noFill/>
          <a:ln w="57150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/>
          <a:p>
            <a:endParaRPr lang="ru-RU"/>
          </a:p>
        </p:txBody>
      </p:sp>
      <p:sp>
        <p:nvSpPr>
          <p:cNvPr id="18" name="Line 9"/>
          <p:cNvSpPr>
            <a:spLocks noChangeShapeType="1"/>
          </p:cNvSpPr>
          <p:nvPr/>
        </p:nvSpPr>
        <p:spPr bwMode="auto">
          <a:xfrm>
            <a:off x="4357686" y="2786058"/>
            <a:ext cx="0" cy="381000"/>
          </a:xfrm>
          <a:prstGeom prst="line">
            <a:avLst/>
          </a:prstGeom>
          <a:noFill/>
          <a:ln w="57150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/>
          <a:p>
            <a:endParaRPr lang="ru-RU"/>
          </a:p>
        </p:txBody>
      </p:sp>
      <p:sp>
        <p:nvSpPr>
          <p:cNvPr id="19" name="Line 9"/>
          <p:cNvSpPr>
            <a:spLocks noChangeShapeType="1"/>
          </p:cNvSpPr>
          <p:nvPr/>
        </p:nvSpPr>
        <p:spPr bwMode="auto">
          <a:xfrm>
            <a:off x="5357818" y="3714752"/>
            <a:ext cx="0" cy="381000"/>
          </a:xfrm>
          <a:prstGeom prst="line">
            <a:avLst/>
          </a:prstGeom>
          <a:noFill/>
          <a:ln w="57150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/>
          <a:p>
            <a:endParaRPr lang="ru-RU"/>
          </a:p>
        </p:txBody>
      </p:sp>
      <p:sp>
        <p:nvSpPr>
          <p:cNvPr id="20" name="Line 9"/>
          <p:cNvSpPr>
            <a:spLocks noChangeShapeType="1"/>
          </p:cNvSpPr>
          <p:nvPr/>
        </p:nvSpPr>
        <p:spPr bwMode="auto">
          <a:xfrm>
            <a:off x="5072066" y="4572008"/>
            <a:ext cx="0" cy="381000"/>
          </a:xfrm>
          <a:prstGeom prst="line">
            <a:avLst/>
          </a:prstGeom>
          <a:noFill/>
          <a:ln w="57150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/>
          <a:p>
            <a:endParaRPr lang="ru-RU"/>
          </a:p>
        </p:txBody>
      </p:sp>
      <p:sp>
        <p:nvSpPr>
          <p:cNvPr id="21" name="Line 9"/>
          <p:cNvSpPr>
            <a:spLocks noChangeShapeType="1"/>
          </p:cNvSpPr>
          <p:nvPr/>
        </p:nvSpPr>
        <p:spPr bwMode="auto">
          <a:xfrm>
            <a:off x="5786446" y="5429264"/>
            <a:ext cx="0" cy="381000"/>
          </a:xfrm>
          <a:prstGeom prst="line">
            <a:avLst/>
          </a:prstGeom>
          <a:noFill/>
          <a:ln w="57150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/>
          <a:p>
            <a:endParaRPr lang="ru-RU"/>
          </a:p>
        </p:txBody>
      </p:sp>
      <p:sp>
        <p:nvSpPr>
          <p:cNvPr id="22" name="Line 3"/>
          <p:cNvSpPr>
            <a:spLocks noChangeShapeType="1"/>
          </p:cNvSpPr>
          <p:nvPr/>
        </p:nvSpPr>
        <p:spPr bwMode="auto">
          <a:xfrm flipV="1">
            <a:off x="2285984" y="4357690"/>
            <a:ext cx="1000132" cy="45719"/>
          </a:xfrm>
          <a:prstGeom prst="line">
            <a:avLst/>
          </a:prstGeom>
          <a:noFill/>
          <a:ln w="57150">
            <a:solidFill>
              <a:srgbClr val="19DB19"/>
            </a:solidFill>
            <a:miter lim="800000"/>
            <a:headEnd/>
            <a:tailEnd/>
          </a:ln>
        </p:spPr>
        <p:txBody>
          <a:bodyPr wrap="none"/>
          <a:lstStyle/>
          <a:p>
            <a:endParaRPr lang="ru-RU"/>
          </a:p>
        </p:txBody>
      </p:sp>
      <p:sp>
        <p:nvSpPr>
          <p:cNvPr id="23" name="Line 3"/>
          <p:cNvSpPr>
            <a:spLocks noChangeShapeType="1"/>
          </p:cNvSpPr>
          <p:nvPr/>
        </p:nvSpPr>
        <p:spPr bwMode="auto">
          <a:xfrm flipV="1">
            <a:off x="2143108" y="1714486"/>
            <a:ext cx="714380" cy="45719"/>
          </a:xfrm>
          <a:prstGeom prst="line">
            <a:avLst/>
          </a:prstGeom>
          <a:noFill/>
          <a:ln w="57150">
            <a:solidFill>
              <a:srgbClr val="19DB19"/>
            </a:solidFill>
            <a:miter lim="800000"/>
            <a:headEnd/>
            <a:tailEnd/>
          </a:ln>
        </p:spPr>
        <p:txBody>
          <a:bodyPr wrap="none"/>
          <a:lstStyle/>
          <a:p>
            <a:endParaRPr lang="ru-RU"/>
          </a:p>
        </p:txBody>
      </p:sp>
      <p:sp>
        <p:nvSpPr>
          <p:cNvPr id="24" name="Line 3"/>
          <p:cNvSpPr>
            <a:spLocks noChangeShapeType="1"/>
          </p:cNvSpPr>
          <p:nvPr/>
        </p:nvSpPr>
        <p:spPr bwMode="auto">
          <a:xfrm flipH="1">
            <a:off x="2857488" y="1785926"/>
            <a:ext cx="45719" cy="285752"/>
          </a:xfrm>
          <a:prstGeom prst="line">
            <a:avLst/>
          </a:prstGeom>
          <a:noFill/>
          <a:ln w="57150">
            <a:solidFill>
              <a:srgbClr val="19DB19"/>
            </a:solidFill>
            <a:miter lim="800000"/>
            <a:headEnd/>
            <a:tailEnd/>
          </a:ln>
        </p:spPr>
        <p:txBody>
          <a:bodyPr wrap="none"/>
          <a:lstStyle/>
          <a:p>
            <a:endParaRPr lang="ru-RU"/>
          </a:p>
        </p:txBody>
      </p:sp>
      <p:sp>
        <p:nvSpPr>
          <p:cNvPr id="25" name="Line 3"/>
          <p:cNvSpPr>
            <a:spLocks noChangeShapeType="1"/>
          </p:cNvSpPr>
          <p:nvPr/>
        </p:nvSpPr>
        <p:spPr bwMode="auto">
          <a:xfrm>
            <a:off x="3311833" y="4357694"/>
            <a:ext cx="45720" cy="428628"/>
          </a:xfrm>
          <a:prstGeom prst="line">
            <a:avLst/>
          </a:prstGeom>
          <a:noFill/>
          <a:ln w="57150">
            <a:solidFill>
              <a:srgbClr val="19DB19"/>
            </a:solidFill>
            <a:miter lim="800000"/>
            <a:headEnd/>
            <a:tailEnd/>
          </a:ln>
        </p:spPr>
        <p:txBody>
          <a:bodyPr wrap="none"/>
          <a:lstStyle/>
          <a:p>
            <a:endParaRPr lang="ru-RU"/>
          </a:p>
        </p:txBody>
      </p:sp>
      <p:sp>
        <p:nvSpPr>
          <p:cNvPr id="26" name="Arc 5"/>
          <p:cNvSpPr>
            <a:spLocks/>
          </p:cNvSpPr>
          <p:nvPr/>
        </p:nvSpPr>
        <p:spPr bwMode="auto">
          <a:xfrm>
            <a:off x="2928926" y="1571612"/>
            <a:ext cx="1428760" cy="1404941"/>
          </a:xfrm>
          <a:custGeom>
            <a:avLst/>
            <a:gdLst>
              <a:gd name="T0" fmla="*/ 0 w 39640"/>
              <a:gd name="T1" fmla="*/ 2147483647 h 21600"/>
              <a:gd name="T2" fmla="*/ 2147483647 w 39640"/>
              <a:gd name="T3" fmla="*/ 2147483647 h 21600"/>
              <a:gd name="T4" fmla="*/ 2147483647 w 39640"/>
              <a:gd name="T5" fmla="*/ 2147483647 h 21600"/>
              <a:gd name="T6" fmla="*/ 0 60000 65536"/>
              <a:gd name="T7" fmla="*/ 0 60000 65536"/>
              <a:gd name="T8" fmla="*/ 0 60000 65536"/>
              <a:gd name="T9" fmla="*/ 0 w 39640"/>
              <a:gd name="T10" fmla="*/ 0 h 21600"/>
              <a:gd name="T11" fmla="*/ 39640 w 3964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39640" h="21600" fill="none" extrusionOk="0">
                <a:moveTo>
                  <a:pt x="-1" y="12542"/>
                </a:moveTo>
                <a:cubicBezTo>
                  <a:pt x="3531" y="4896"/>
                  <a:pt x="11186" y="-1"/>
                  <a:pt x="19609" y="0"/>
                </a:cubicBezTo>
                <a:cubicBezTo>
                  <a:pt x="28417" y="0"/>
                  <a:pt x="36344" y="5349"/>
                  <a:pt x="39640" y="13517"/>
                </a:cubicBezTo>
              </a:path>
              <a:path w="39640" h="21600" stroke="0" extrusionOk="0">
                <a:moveTo>
                  <a:pt x="-1" y="12542"/>
                </a:moveTo>
                <a:cubicBezTo>
                  <a:pt x="3531" y="4896"/>
                  <a:pt x="11186" y="-1"/>
                  <a:pt x="19609" y="0"/>
                </a:cubicBezTo>
                <a:cubicBezTo>
                  <a:pt x="28417" y="0"/>
                  <a:pt x="36344" y="5349"/>
                  <a:pt x="39640" y="13517"/>
                </a:cubicBezTo>
                <a:lnTo>
                  <a:pt x="19609" y="21600"/>
                </a:lnTo>
                <a:close/>
              </a:path>
            </a:pathLst>
          </a:custGeom>
          <a:noFill/>
          <a:ln w="57150">
            <a:solidFill>
              <a:srgbClr val="F16F3B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7" name="Arc 5"/>
          <p:cNvSpPr>
            <a:spLocks/>
          </p:cNvSpPr>
          <p:nvPr/>
        </p:nvSpPr>
        <p:spPr bwMode="auto">
          <a:xfrm>
            <a:off x="2357422" y="3286124"/>
            <a:ext cx="1905000" cy="904875"/>
          </a:xfrm>
          <a:custGeom>
            <a:avLst/>
            <a:gdLst>
              <a:gd name="T0" fmla="*/ 0 w 39640"/>
              <a:gd name="T1" fmla="*/ 2147483647 h 21600"/>
              <a:gd name="T2" fmla="*/ 2147483647 w 39640"/>
              <a:gd name="T3" fmla="*/ 2147483647 h 21600"/>
              <a:gd name="T4" fmla="*/ 2147483647 w 39640"/>
              <a:gd name="T5" fmla="*/ 2147483647 h 21600"/>
              <a:gd name="T6" fmla="*/ 0 60000 65536"/>
              <a:gd name="T7" fmla="*/ 0 60000 65536"/>
              <a:gd name="T8" fmla="*/ 0 60000 65536"/>
              <a:gd name="T9" fmla="*/ 0 w 39640"/>
              <a:gd name="T10" fmla="*/ 0 h 21600"/>
              <a:gd name="T11" fmla="*/ 39640 w 3964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39640" h="21600" fill="none" extrusionOk="0">
                <a:moveTo>
                  <a:pt x="-1" y="12542"/>
                </a:moveTo>
                <a:cubicBezTo>
                  <a:pt x="3531" y="4896"/>
                  <a:pt x="11186" y="-1"/>
                  <a:pt x="19609" y="0"/>
                </a:cubicBezTo>
                <a:cubicBezTo>
                  <a:pt x="28417" y="0"/>
                  <a:pt x="36344" y="5349"/>
                  <a:pt x="39640" y="13517"/>
                </a:cubicBezTo>
              </a:path>
              <a:path w="39640" h="21600" stroke="0" extrusionOk="0">
                <a:moveTo>
                  <a:pt x="-1" y="12542"/>
                </a:moveTo>
                <a:cubicBezTo>
                  <a:pt x="3531" y="4896"/>
                  <a:pt x="11186" y="-1"/>
                  <a:pt x="19609" y="0"/>
                </a:cubicBezTo>
                <a:cubicBezTo>
                  <a:pt x="28417" y="0"/>
                  <a:pt x="36344" y="5349"/>
                  <a:pt x="39640" y="13517"/>
                </a:cubicBezTo>
                <a:lnTo>
                  <a:pt x="19609" y="21600"/>
                </a:lnTo>
                <a:close/>
              </a:path>
            </a:pathLst>
          </a:custGeom>
          <a:noFill/>
          <a:ln w="57150">
            <a:solidFill>
              <a:srgbClr val="F16F3B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8" name="Arc 5"/>
          <p:cNvSpPr>
            <a:spLocks/>
          </p:cNvSpPr>
          <p:nvPr/>
        </p:nvSpPr>
        <p:spPr bwMode="auto">
          <a:xfrm>
            <a:off x="3857620" y="4286256"/>
            <a:ext cx="1476372" cy="357190"/>
          </a:xfrm>
          <a:custGeom>
            <a:avLst/>
            <a:gdLst>
              <a:gd name="T0" fmla="*/ 0 w 39640"/>
              <a:gd name="T1" fmla="*/ 2147483647 h 21600"/>
              <a:gd name="T2" fmla="*/ 2147483647 w 39640"/>
              <a:gd name="T3" fmla="*/ 2147483647 h 21600"/>
              <a:gd name="T4" fmla="*/ 2147483647 w 39640"/>
              <a:gd name="T5" fmla="*/ 2147483647 h 21600"/>
              <a:gd name="T6" fmla="*/ 0 60000 65536"/>
              <a:gd name="T7" fmla="*/ 0 60000 65536"/>
              <a:gd name="T8" fmla="*/ 0 60000 65536"/>
              <a:gd name="T9" fmla="*/ 0 w 39640"/>
              <a:gd name="T10" fmla="*/ 0 h 21600"/>
              <a:gd name="T11" fmla="*/ 39640 w 3964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39640" h="21600" fill="none" extrusionOk="0">
                <a:moveTo>
                  <a:pt x="-1" y="12542"/>
                </a:moveTo>
                <a:cubicBezTo>
                  <a:pt x="3531" y="4896"/>
                  <a:pt x="11186" y="-1"/>
                  <a:pt x="19609" y="0"/>
                </a:cubicBezTo>
                <a:cubicBezTo>
                  <a:pt x="28417" y="0"/>
                  <a:pt x="36344" y="5349"/>
                  <a:pt x="39640" y="13517"/>
                </a:cubicBezTo>
              </a:path>
              <a:path w="39640" h="21600" stroke="0" extrusionOk="0">
                <a:moveTo>
                  <a:pt x="-1" y="12542"/>
                </a:moveTo>
                <a:cubicBezTo>
                  <a:pt x="3531" y="4896"/>
                  <a:pt x="11186" y="-1"/>
                  <a:pt x="19609" y="0"/>
                </a:cubicBezTo>
                <a:cubicBezTo>
                  <a:pt x="28417" y="0"/>
                  <a:pt x="36344" y="5349"/>
                  <a:pt x="39640" y="13517"/>
                </a:cubicBezTo>
                <a:lnTo>
                  <a:pt x="19609" y="21600"/>
                </a:lnTo>
                <a:close/>
              </a:path>
            </a:pathLst>
          </a:custGeom>
          <a:noFill/>
          <a:ln w="57150">
            <a:solidFill>
              <a:srgbClr val="F16F3B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1" name="Arc 5"/>
          <p:cNvSpPr>
            <a:spLocks/>
          </p:cNvSpPr>
          <p:nvPr/>
        </p:nvSpPr>
        <p:spPr bwMode="auto">
          <a:xfrm>
            <a:off x="2428860" y="2571744"/>
            <a:ext cx="1143008" cy="1333503"/>
          </a:xfrm>
          <a:custGeom>
            <a:avLst/>
            <a:gdLst>
              <a:gd name="T0" fmla="*/ 0 w 39640"/>
              <a:gd name="T1" fmla="*/ 2147483647 h 21600"/>
              <a:gd name="T2" fmla="*/ 2147483647 w 39640"/>
              <a:gd name="T3" fmla="*/ 2147483647 h 21600"/>
              <a:gd name="T4" fmla="*/ 2147483647 w 39640"/>
              <a:gd name="T5" fmla="*/ 2147483647 h 21600"/>
              <a:gd name="T6" fmla="*/ 0 60000 65536"/>
              <a:gd name="T7" fmla="*/ 0 60000 65536"/>
              <a:gd name="T8" fmla="*/ 0 60000 65536"/>
              <a:gd name="T9" fmla="*/ 0 w 39640"/>
              <a:gd name="T10" fmla="*/ 0 h 21600"/>
              <a:gd name="T11" fmla="*/ 39640 w 3964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39640" h="21600" fill="none" extrusionOk="0">
                <a:moveTo>
                  <a:pt x="-1" y="12542"/>
                </a:moveTo>
                <a:cubicBezTo>
                  <a:pt x="3531" y="4896"/>
                  <a:pt x="11186" y="-1"/>
                  <a:pt x="19609" y="0"/>
                </a:cubicBezTo>
                <a:cubicBezTo>
                  <a:pt x="28417" y="0"/>
                  <a:pt x="36344" y="5349"/>
                  <a:pt x="39640" y="13517"/>
                </a:cubicBezTo>
              </a:path>
              <a:path w="39640" h="21600" stroke="0" extrusionOk="0">
                <a:moveTo>
                  <a:pt x="-1" y="12542"/>
                </a:moveTo>
                <a:cubicBezTo>
                  <a:pt x="3531" y="4896"/>
                  <a:pt x="11186" y="-1"/>
                  <a:pt x="19609" y="0"/>
                </a:cubicBezTo>
                <a:cubicBezTo>
                  <a:pt x="28417" y="0"/>
                  <a:pt x="36344" y="5349"/>
                  <a:pt x="39640" y="13517"/>
                </a:cubicBezTo>
                <a:lnTo>
                  <a:pt x="19609" y="21600"/>
                </a:lnTo>
                <a:close/>
              </a:path>
            </a:pathLst>
          </a:custGeom>
          <a:noFill/>
          <a:ln w="57150">
            <a:solidFill>
              <a:srgbClr val="F16F3B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2" name="Arc 5"/>
          <p:cNvSpPr>
            <a:spLocks/>
          </p:cNvSpPr>
          <p:nvPr/>
        </p:nvSpPr>
        <p:spPr bwMode="auto">
          <a:xfrm rot="10539001" flipV="1">
            <a:off x="2368511" y="5211816"/>
            <a:ext cx="1822354" cy="657237"/>
          </a:xfrm>
          <a:custGeom>
            <a:avLst/>
            <a:gdLst>
              <a:gd name="T0" fmla="*/ 0 w 39640"/>
              <a:gd name="T1" fmla="*/ 2147483647 h 21600"/>
              <a:gd name="T2" fmla="*/ 2147483647 w 39640"/>
              <a:gd name="T3" fmla="*/ 2147483647 h 21600"/>
              <a:gd name="T4" fmla="*/ 2147483647 w 39640"/>
              <a:gd name="T5" fmla="*/ 2147483647 h 21600"/>
              <a:gd name="T6" fmla="*/ 0 60000 65536"/>
              <a:gd name="T7" fmla="*/ 0 60000 65536"/>
              <a:gd name="T8" fmla="*/ 0 60000 65536"/>
              <a:gd name="T9" fmla="*/ 0 w 39640"/>
              <a:gd name="T10" fmla="*/ 0 h 21600"/>
              <a:gd name="T11" fmla="*/ 39640 w 3964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39640" h="21600" fill="none" extrusionOk="0">
                <a:moveTo>
                  <a:pt x="-1" y="12542"/>
                </a:moveTo>
                <a:cubicBezTo>
                  <a:pt x="3531" y="4896"/>
                  <a:pt x="11186" y="-1"/>
                  <a:pt x="19609" y="0"/>
                </a:cubicBezTo>
                <a:cubicBezTo>
                  <a:pt x="28417" y="0"/>
                  <a:pt x="36344" y="5349"/>
                  <a:pt x="39640" y="13517"/>
                </a:cubicBezTo>
              </a:path>
              <a:path w="39640" h="21600" stroke="0" extrusionOk="0">
                <a:moveTo>
                  <a:pt x="-1" y="12542"/>
                </a:moveTo>
                <a:cubicBezTo>
                  <a:pt x="3531" y="4896"/>
                  <a:pt x="11186" y="-1"/>
                  <a:pt x="19609" y="0"/>
                </a:cubicBezTo>
                <a:cubicBezTo>
                  <a:pt x="28417" y="0"/>
                  <a:pt x="36344" y="5349"/>
                  <a:pt x="39640" y="13517"/>
                </a:cubicBezTo>
                <a:lnTo>
                  <a:pt x="19609" y="21600"/>
                </a:lnTo>
                <a:close/>
              </a:path>
            </a:pathLst>
          </a:custGeom>
          <a:noFill/>
          <a:ln w="57150">
            <a:solidFill>
              <a:srgbClr val="F16F3B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3" name="Line 6"/>
          <p:cNvSpPr>
            <a:spLocks noChangeShapeType="1"/>
          </p:cNvSpPr>
          <p:nvPr/>
        </p:nvSpPr>
        <p:spPr bwMode="auto">
          <a:xfrm flipV="1">
            <a:off x="4214810" y="1643050"/>
            <a:ext cx="428628" cy="466724"/>
          </a:xfrm>
          <a:prstGeom prst="line">
            <a:avLst/>
          </a:prstGeom>
          <a:noFill/>
          <a:ln w="57150">
            <a:solidFill>
              <a:srgbClr val="C62EA5"/>
            </a:solidFill>
            <a:miter lim="800000"/>
            <a:headEnd/>
            <a:tailEnd/>
          </a:ln>
        </p:spPr>
        <p:txBody>
          <a:bodyPr wrap="none"/>
          <a:lstStyle/>
          <a:p>
            <a:endParaRPr lang="ru-RU"/>
          </a:p>
        </p:txBody>
      </p:sp>
      <p:sp>
        <p:nvSpPr>
          <p:cNvPr id="34" name="Line 6"/>
          <p:cNvSpPr>
            <a:spLocks noChangeShapeType="1"/>
          </p:cNvSpPr>
          <p:nvPr/>
        </p:nvSpPr>
        <p:spPr bwMode="auto">
          <a:xfrm flipV="1">
            <a:off x="3643306" y="2428868"/>
            <a:ext cx="542924" cy="500066"/>
          </a:xfrm>
          <a:prstGeom prst="line">
            <a:avLst/>
          </a:prstGeom>
          <a:noFill/>
          <a:ln w="57150">
            <a:solidFill>
              <a:srgbClr val="C62EA5"/>
            </a:solidFill>
            <a:miter lim="800000"/>
            <a:headEnd/>
            <a:tailEnd/>
          </a:ln>
        </p:spPr>
        <p:txBody>
          <a:bodyPr wrap="none"/>
          <a:lstStyle/>
          <a:p>
            <a:endParaRPr lang="ru-RU"/>
          </a:p>
        </p:txBody>
      </p:sp>
      <p:sp>
        <p:nvSpPr>
          <p:cNvPr id="35" name="Line 6"/>
          <p:cNvSpPr>
            <a:spLocks noChangeShapeType="1"/>
          </p:cNvSpPr>
          <p:nvPr/>
        </p:nvSpPr>
        <p:spPr bwMode="auto">
          <a:xfrm flipV="1">
            <a:off x="4214810" y="3357562"/>
            <a:ext cx="685800" cy="609600"/>
          </a:xfrm>
          <a:prstGeom prst="line">
            <a:avLst/>
          </a:prstGeom>
          <a:noFill/>
          <a:ln w="57150">
            <a:solidFill>
              <a:srgbClr val="C62EA5"/>
            </a:solidFill>
            <a:miter lim="800000"/>
            <a:headEnd/>
            <a:tailEnd/>
          </a:ln>
        </p:spPr>
        <p:txBody>
          <a:bodyPr wrap="none"/>
          <a:lstStyle/>
          <a:p>
            <a:endParaRPr lang="ru-RU"/>
          </a:p>
        </p:txBody>
      </p:sp>
      <p:sp>
        <p:nvSpPr>
          <p:cNvPr id="36" name="Line 6"/>
          <p:cNvSpPr>
            <a:spLocks noChangeShapeType="1"/>
          </p:cNvSpPr>
          <p:nvPr/>
        </p:nvSpPr>
        <p:spPr bwMode="auto">
          <a:xfrm flipV="1">
            <a:off x="4500562" y="5143512"/>
            <a:ext cx="685800" cy="609600"/>
          </a:xfrm>
          <a:prstGeom prst="line">
            <a:avLst/>
          </a:prstGeom>
          <a:noFill/>
          <a:ln w="57150">
            <a:solidFill>
              <a:srgbClr val="C62EA5"/>
            </a:solidFill>
            <a:miter lim="800000"/>
            <a:headEnd/>
            <a:tailEnd/>
          </a:ln>
        </p:spPr>
        <p:txBody>
          <a:bodyPr wrap="none"/>
          <a:lstStyle/>
          <a:p>
            <a:endParaRPr lang="ru-RU"/>
          </a:p>
        </p:txBody>
      </p:sp>
      <p:sp>
        <p:nvSpPr>
          <p:cNvPr id="37" name="Line 7"/>
          <p:cNvSpPr>
            <a:spLocks noChangeShapeType="1"/>
          </p:cNvSpPr>
          <p:nvPr/>
        </p:nvSpPr>
        <p:spPr bwMode="auto">
          <a:xfrm>
            <a:off x="4643438" y="1714488"/>
            <a:ext cx="357190" cy="428628"/>
          </a:xfrm>
          <a:prstGeom prst="line">
            <a:avLst/>
          </a:prstGeom>
          <a:noFill/>
          <a:ln w="57150">
            <a:solidFill>
              <a:srgbClr val="C62EA5"/>
            </a:solidFill>
            <a:miter lim="800000"/>
            <a:headEnd/>
            <a:tailEnd/>
          </a:ln>
        </p:spPr>
        <p:txBody>
          <a:bodyPr wrap="none"/>
          <a:lstStyle/>
          <a:p>
            <a:endParaRPr lang="ru-RU"/>
          </a:p>
        </p:txBody>
      </p:sp>
      <p:sp>
        <p:nvSpPr>
          <p:cNvPr id="38" name="Line 7"/>
          <p:cNvSpPr>
            <a:spLocks noChangeShapeType="1"/>
          </p:cNvSpPr>
          <p:nvPr/>
        </p:nvSpPr>
        <p:spPr bwMode="auto">
          <a:xfrm>
            <a:off x="4143372" y="2500306"/>
            <a:ext cx="357190" cy="500066"/>
          </a:xfrm>
          <a:prstGeom prst="line">
            <a:avLst/>
          </a:prstGeom>
          <a:noFill/>
          <a:ln w="57150">
            <a:solidFill>
              <a:srgbClr val="C62EA5"/>
            </a:solidFill>
            <a:miter lim="800000"/>
            <a:headEnd/>
            <a:tailEnd/>
          </a:ln>
        </p:spPr>
        <p:txBody>
          <a:bodyPr wrap="none"/>
          <a:lstStyle/>
          <a:p>
            <a:endParaRPr lang="ru-RU"/>
          </a:p>
        </p:txBody>
      </p:sp>
      <p:sp>
        <p:nvSpPr>
          <p:cNvPr id="39" name="Line 7"/>
          <p:cNvSpPr>
            <a:spLocks noChangeShapeType="1"/>
          </p:cNvSpPr>
          <p:nvPr/>
        </p:nvSpPr>
        <p:spPr bwMode="auto">
          <a:xfrm>
            <a:off x="4929190" y="3357562"/>
            <a:ext cx="428628" cy="500066"/>
          </a:xfrm>
          <a:prstGeom prst="line">
            <a:avLst/>
          </a:prstGeom>
          <a:noFill/>
          <a:ln w="57150">
            <a:solidFill>
              <a:srgbClr val="C62EA5"/>
            </a:solidFill>
            <a:miter lim="800000"/>
            <a:headEnd/>
            <a:tailEnd/>
          </a:ln>
        </p:spPr>
        <p:txBody>
          <a:bodyPr wrap="none"/>
          <a:lstStyle/>
          <a:p>
            <a:endParaRPr lang="ru-RU"/>
          </a:p>
        </p:txBody>
      </p:sp>
      <p:sp>
        <p:nvSpPr>
          <p:cNvPr id="40" name="Line 7"/>
          <p:cNvSpPr>
            <a:spLocks noChangeShapeType="1"/>
          </p:cNvSpPr>
          <p:nvPr/>
        </p:nvSpPr>
        <p:spPr bwMode="auto">
          <a:xfrm>
            <a:off x="5143504" y="5072074"/>
            <a:ext cx="609600" cy="609600"/>
          </a:xfrm>
          <a:prstGeom prst="line">
            <a:avLst/>
          </a:prstGeom>
          <a:noFill/>
          <a:ln w="57150">
            <a:solidFill>
              <a:srgbClr val="C62EA5"/>
            </a:solidFill>
            <a:miter lim="800000"/>
            <a:headEnd/>
            <a:tailEnd/>
          </a:ln>
        </p:spPr>
        <p:txBody>
          <a:bodyPr wrap="none"/>
          <a:lstStyle/>
          <a:p>
            <a:endParaRPr lang="ru-RU"/>
          </a:p>
        </p:txBody>
      </p:sp>
      <p:sp>
        <p:nvSpPr>
          <p:cNvPr id="41" name="Rectangle 8"/>
          <p:cNvSpPr>
            <a:spLocks noChangeArrowheads="1"/>
          </p:cNvSpPr>
          <p:nvPr/>
        </p:nvSpPr>
        <p:spPr bwMode="auto">
          <a:xfrm>
            <a:off x="5000628" y="1714488"/>
            <a:ext cx="1447800" cy="685800"/>
          </a:xfrm>
          <a:prstGeom prst="rect">
            <a:avLst/>
          </a:prstGeom>
          <a:solidFill>
            <a:srgbClr val="CCCCFF"/>
          </a:solidFill>
          <a:ln w="571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r>
              <a:rPr lang="ru-RU" sz="4800" b="1" dirty="0" smtClean="0">
                <a:latin typeface="Times New Roman" pitchFamily="18" charset="0"/>
              </a:rPr>
              <a:t>а</a:t>
            </a:r>
            <a:endParaRPr lang="ru-RU" sz="4800" b="1" dirty="0">
              <a:latin typeface="Times New Roman" pitchFamily="18" charset="0"/>
            </a:endParaRPr>
          </a:p>
        </p:txBody>
      </p:sp>
      <p:sp>
        <p:nvSpPr>
          <p:cNvPr id="42" name="Rectangle 8"/>
          <p:cNvSpPr>
            <a:spLocks noChangeArrowheads="1"/>
          </p:cNvSpPr>
          <p:nvPr/>
        </p:nvSpPr>
        <p:spPr bwMode="auto">
          <a:xfrm>
            <a:off x="4786314" y="2571744"/>
            <a:ext cx="1447800" cy="685800"/>
          </a:xfrm>
          <a:prstGeom prst="rect">
            <a:avLst/>
          </a:prstGeom>
          <a:solidFill>
            <a:srgbClr val="CCCCFF"/>
          </a:solidFill>
          <a:ln w="571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r>
              <a:rPr lang="ru-RU" sz="2400" b="1" dirty="0" smtClean="0">
                <a:latin typeface="Times New Roman" pitchFamily="18" charset="0"/>
              </a:rPr>
              <a:t>ОЙ</a:t>
            </a:r>
            <a:endParaRPr lang="ru-RU" sz="2400" b="1" dirty="0">
              <a:latin typeface="Times New Roman" pitchFamily="18" charset="0"/>
            </a:endParaRPr>
          </a:p>
        </p:txBody>
      </p:sp>
      <p:sp>
        <p:nvSpPr>
          <p:cNvPr id="43" name="Rectangle 8"/>
          <p:cNvSpPr>
            <a:spLocks noChangeArrowheads="1"/>
          </p:cNvSpPr>
          <p:nvPr/>
        </p:nvSpPr>
        <p:spPr bwMode="auto">
          <a:xfrm>
            <a:off x="5429256" y="3571876"/>
            <a:ext cx="1447800" cy="685800"/>
          </a:xfrm>
          <a:prstGeom prst="rect">
            <a:avLst/>
          </a:prstGeom>
          <a:solidFill>
            <a:srgbClr val="CCCCFF"/>
          </a:solidFill>
          <a:ln w="571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endParaRPr lang="ru-RU" sz="2400" b="1" dirty="0">
              <a:latin typeface="Times New Roman" pitchFamily="18" charset="0"/>
            </a:endParaRPr>
          </a:p>
        </p:txBody>
      </p:sp>
      <p:sp>
        <p:nvSpPr>
          <p:cNvPr id="46" name="Rectangle 8"/>
          <p:cNvSpPr>
            <a:spLocks noChangeArrowheads="1"/>
          </p:cNvSpPr>
          <p:nvPr/>
        </p:nvSpPr>
        <p:spPr bwMode="auto">
          <a:xfrm>
            <a:off x="5786446" y="5286388"/>
            <a:ext cx="1447800" cy="685800"/>
          </a:xfrm>
          <a:prstGeom prst="rect">
            <a:avLst/>
          </a:prstGeom>
          <a:solidFill>
            <a:srgbClr val="CCCCFF"/>
          </a:solidFill>
          <a:ln w="571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endParaRPr lang="ru-RU" sz="2400" b="1" dirty="0">
              <a:latin typeface="Times New Roman" pitchFamily="18" charset="0"/>
            </a:endParaRPr>
          </a:p>
        </p:txBody>
      </p:sp>
      <p:sp>
        <p:nvSpPr>
          <p:cNvPr id="47" name="Rectangle 8"/>
          <p:cNvSpPr>
            <a:spLocks noChangeArrowheads="1"/>
          </p:cNvSpPr>
          <p:nvPr/>
        </p:nvSpPr>
        <p:spPr bwMode="auto">
          <a:xfrm>
            <a:off x="5214942" y="4500570"/>
            <a:ext cx="1447800" cy="685800"/>
          </a:xfrm>
          <a:prstGeom prst="rect">
            <a:avLst/>
          </a:prstGeom>
          <a:solidFill>
            <a:srgbClr val="CCCCFF"/>
          </a:solidFill>
          <a:ln w="571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endParaRPr lang="ru-RU" sz="2400" b="1" dirty="0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7|3.4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6|3.2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5"/>
</p:tagLst>
</file>

<file path=ppt/theme/theme1.xml><?xml version="1.0" encoding="utf-8"?>
<a:theme xmlns:a="http://schemas.openxmlformats.org/drawingml/2006/main" name="Шаблон для начальной школы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Шаблон для начальной школы</Template>
  <TotalTime>863</TotalTime>
  <Words>375</Words>
  <Application>Microsoft Office PowerPoint</Application>
  <PresentationFormat>Экран (4:3)</PresentationFormat>
  <Paragraphs>97</Paragraphs>
  <Slides>18</Slides>
  <Notes>1</Notes>
  <HiddenSlides>0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Шаблон для начальной школы</vt:lpstr>
      <vt:lpstr>Презентация PowerPoint</vt:lpstr>
      <vt:lpstr>Презентация PowerPoint</vt:lpstr>
      <vt:lpstr>         «Мир освещается солнцем, а человек знанием».</vt:lpstr>
      <vt:lpstr>Критерий оценивания</vt:lpstr>
      <vt:lpstr>Словарная работа</vt:lpstr>
      <vt:lpstr>Помни, при разборе слова Окончание и основу Первым делом находи. После корня будет суффикс, А приставка – впереди.</vt:lpstr>
      <vt:lpstr>Состав слова</vt:lpstr>
      <vt:lpstr>Презентация PowerPoint</vt:lpstr>
      <vt:lpstr>Разбор по составу (а)</vt:lpstr>
      <vt:lpstr>Разбор по составу (б)</vt:lpstr>
      <vt:lpstr> РТ у.52</vt:lpstr>
      <vt:lpstr>Презентация PowerPoint</vt:lpstr>
      <vt:lpstr>пословица</vt:lpstr>
      <vt:lpstr>Презентация PowerPoint</vt:lpstr>
      <vt:lpstr>Презентация PowerPoint</vt:lpstr>
      <vt:lpstr>                Сегодня на уроке:     Я узнал …    Я понял …   Мне понравилось …   Было трудно…    Для меня было открытием, что…   Могу порадоваться успехам …      </vt:lpstr>
      <vt:lpstr>Спасибо за урок! В добрый путь по дороге знаний! 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2а2</cp:lastModifiedBy>
  <cp:revision>94</cp:revision>
  <dcterms:created xsi:type="dcterms:W3CDTF">2012-01-19T09:22:45Z</dcterms:created>
  <dcterms:modified xsi:type="dcterms:W3CDTF">2017-03-06T04:37:16Z</dcterms:modified>
</cp:coreProperties>
</file>